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 id="2147483676" r:id="rId2"/>
  </p:sldMasterIdLst>
  <p:notesMasterIdLst>
    <p:notesMasterId r:id="rId5"/>
  </p:notesMasterIdLst>
  <p:handoutMasterIdLst>
    <p:handoutMasterId r:id="rId6"/>
  </p:handoutMasterIdLst>
  <p:sldIdLst>
    <p:sldId id="259" r:id="rId3"/>
    <p:sldId id="262" r:id="rId4"/>
  </p:sldIdLst>
  <p:sldSz cx="7775575" cy="10907713"/>
  <p:notesSz cx="6797675" cy="99266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13" userDrawn="1">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DA2"/>
    <a:srgbClr val="FFD13F"/>
    <a:srgbClr val="FFFD6B"/>
    <a:srgbClr val="FCF600"/>
    <a:srgbClr val="CC0000"/>
    <a:srgbClr val="004D86"/>
    <a:srgbClr val="233E6F"/>
    <a:srgbClr val="A50021"/>
    <a:srgbClr val="FF5050"/>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8" autoAdjust="0"/>
    <p:restoredTop sz="94660"/>
  </p:normalViewPr>
  <p:slideViewPr>
    <p:cSldViewPr snapToGrid="0">
      <p:cViewPr>
        <p:scale>
          <a:sx n="100" d="100"/>
          <a:sy n="100" d="100"/>
        </p:scale>
        <p:origin x="1068" y="-636"/>
      </p:cViewPr>
      <p:guideLst>
        <p:guide orient="horz" pos="3413"/>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75C08D1-C374-40D3-9B30-96D605514F14}"/>
              </a:ext>
            </a:extLst>
          </p:cNvPr>
          <p:cNvSpPr>
            <a:spLocks noGrp="1"/>
          </p:cNvSpPr>
          <p:nvPr>
            <p:ph type="hdr" sz="quarter"/>
          </p:nvPr>
        </p:nvSpPr>
        <p:spPr>
          <a:xfrm>
            <a:off x="0" y="0"/>
            <a:ext cx="2946058" cy="497265"/>
          </a:xfrm>
          <a:prstGeom prst="rect">
            <a:avLst/>
          </a:prstGeom>
        </p:spPr>
        <p:txBody>
          <a:bodyPr vert="horz" lIns="62975" tIns="31487" rIns="62975" bIns="31487" rtlCol="0"/>
          <a:lstStyle>
            <a:lvl1pPr algn="l">
              <a:defRPr sz="800"/>
            </a:lvl1pPr>
          </a:lstStyle>
          <a:p>
            <a:endParaRPr kumimoji="1" lang="ja-JP" altLang="en-US"/>
          </a:p>
        </p:txBody>
      </p:sp>
      <p:sp>
        <p:nvSpPr>
          <p:cNvPr id="3" name="日付プレースホルダー 2">
            <a:extLst>
              <a:ext uri="{FF2B5EF4-FFF2-40B4-BE49-F238E27FC236}">
                <a16:creationId xmlns:a16="http://schemas.microsoft.com/office/drawing/2014/main" id="{88F92593-B446-41EF-ABD5-EBDF428CCC1D}"/>
              </a:ext>
            </a:extLst>
          </p:cNvPr>
          <p:cNvSpPr>
            <a:spLocks noGrp="1"/>
          </p:cNvSpPr>
          <p:nvPr>
            <p:ph type="dt" sz="quarter" idx="1"/>
          </p:nvPr>
        </p:nvSpPr>
        <p:spPr>
          <a:xfrm>
            <a:off x="3850530" y="0"/>
            <a:ext cx="2946058" cy="497265"/>
          </a:xfrm>
          <a:prstGeom prst="rect">
            <a:avLst/>
          </a:prstGeom>
        </p:spPr>
        <p:txBody>
          <a:bodyPr vert="horz" lIns="62975" tIns="31487" rIns="62975" bIns="31487" rtlCol="0"/>
          <a:lstStyle>
            <a:lvl1pPr algn="r">
              <a:defRPr sz="800"/>
            </a:lvl1pPr>
          </a:lstStyle>
          <a:p>
            <a:fld id="{FB9B3245-5A35-49A5-BB91-670EA019ACC6}" type="datetimeFigureOut">
              <a:rPr kumimoji="1" lang="ja-JP" altLang="en-US" smtClean="0"/>
              <a:t>2020/1/7</a:t>
            </a:fld>
            <a:endParaRPr kumimoji="1" lang="ja-JP" altLang="en-US"/>
          </a:p>
        </p:txBody>
      </p:sp>
      <p:sp>
        <p:nvSpPr>
          <p:cNvPr id="4" name="フッター プレースホルダー 3">
            <a:extLst>
              <a:ext uri="{FF2B5EF4-FFF2-40B4-BE49-F238E27FC236}">
                <a16:creationId xmlns:a16="http://schemas.microsoft.com/office/drawing/2014/main" id="{0D638070-BB10-424F-A30D-21913E1D248C}"/>
              </a:ext>
            </a:extLst>
          </p:cNvPr>
          <p:cNvSpPr>
            <a:spLocks noGrp="1"/>
          </p:cNvSpPr>
          <p:nvPr>
            <p:ph type="ftr" sz="quarter" idx="2"/>
          </p:nvPr>
        </p:nvSpPr>
        <p:spPr>
          <a:xfrm>
            <a:off x="0" y="9429373"/>
            <a:ext cx="2946058" cy="497265"/>
          </a:xfrm>
          <a:prstGeom prst="rect">
            <a:avLst/>
          </a:prstGeom>
        </p:spPr>
        <p:txBody>
          <a:bodyPr vert="horz" lIns="62975" tIns="31487" rIns="62975" bIns="31487" rtlCol="0" anchor="b"/>
          <a:lstStyle>
            <a:lvl1pPr algn="l">
              <a:defRPr sz="800"/>
            </a:lvl1pPr>
          </a:lstStyle>
          <a:p>
            <a:endParaRPr kumimoji="1" lang="ja-JP" altLang="en-US"/>
          </a:p>
        </p:txBody>
      </p:sp>
      <p:sp>
        <p:nvSpPr>
          <p:cNvPr id="5" name="スライド番号プレースホルダー 4">
            <a:extLst>
              <a:ext uri="{FF2B5EF4-FFF2-40B4-BE49-F238E27FC236}">
                <a16:creationId xmlns:a16="http://schemas.microsoft.com/office/drawing/2014/main" id="{EAA74D63-7F7C-4234-94E6-7C56F3FFC30B}"/>
              </a:ext>
            </a:extLst>
          </p:cNvPr>
          <p:cNvSpPr>
            <a:spLocks noGrp="1"/>
          </p:cNvSpPr>
          <p:nvPr>
            <p:ph type="sldNum" sz="quarter" idx="3"/>
          </p:nvPr>
        </p:nvSpPr>
        <p:spPr>
          <a:xfrm>
            <a:off x="3850530" y="9429373"/>
            <a:ext cx="2946058" cy="497265"/>
          </a:xfrm>
          <a:prstGeom prst="rect">
            <a:avLst/>
          </a:prstGeom>
        </p:spPr>
        <p:txBody>
          <a:bodyPr vert="horz" lIns="62975" tIns="31487" rIns="62975" bIns="31487" rtlCol="0" anchor="b"/>
          <a:lstStyle>
            <a:lvl1pPr algn="r">
              <a:defRPr sz="800"/>
            </a:lvl1pPr>
          </a:lstStyle>
          <a:p>
            <a:fld id="{25C5FEF1-7E64-4453-B303-26DF23277271}" type="slidenum">
              <a:rPr kumimoji="1" lang="ja-JP" altLang="en-US" smtClean="0"/>
              <a:t>‹#›</a:t>
            </a:fld>
            <a:endParaRPr kumimoji="1" lang="ja-JP" altLang="en-US"/>
          </a:p>
        </p:txBody>
      </p:sp>
    </p:spTree>
    <p:extLst>
      <p:ext uri="{BB962C8B-B14F-4D97-AF65-F5344CB8AC3E}">
        <p14:creationId xmlns:p14="http://schemas.microsoft.com/office/powerpoint/2010/main" val="89697008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8056"/>
          </a:xfrm>
          <a:prstGeom prst="rect">
            <a:avLst/>
          </a:prstGeom>
        </p:spPr>
        <p:txBody>
          <a:bodyPr vert="horz" lIns="91451" tIns="45726" rIns="91451" bIns="457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0"/>
            <a:ext cx="2945659" cy="498056"/>
          </a:xfrm>
          <a:prstGeom prst="rect">
            <a:avLst/>
          </a:prstGeom>
        </p:spPr>
        <p:txBody>
          <a:bodyPr vert="horz" lIns="91451" tIns="45726" rIns="91451" bIns="45726" rtlCol="0"/>
          <a:lstStyle>
            <a:lvl1pPr algn="r">
              <a:defRPr sz="1200"/>
            </a:lvl1pPr>
          </a:lstStyle>
          <a:p>
            <a:fld id="{70F99883-74AE-4A2C-81B7-5B86A08198C0}" type="datetimeFigureOut">
              <a:rPr kumimoji="1" lang="ja-JP" altLang="en-US" smtClean="0"/>
              <a:t>2020/1/7</a:t>
            </a:fld>
            <a:endParaRPr kumimoji="1" lang="ja-JP" altLang="en-US"/>
          </a:p>
        </p:txBody>
      </p:sp>
      <p:sp>
        <p:nvSpPr>
          <p:cNvPr id="4" name="スライド イメージ プレースホルダー 3"/>
          <p:cNvSpPr>
            <a:spLocks noGrp="1" noRot="1" noChangeAspect="1"/>
          </p:cNvSpPr>
          <p:nvPr>
            <p:ph type="sldImg" idx="2"/>
          </p:nvPr>
        </p:nvSpPr>
        <p:spPr>
          <a:xfrm>
            <a:off x="2205038" y="1239838"/>
            <a:ext cx="2387600" cy="3351212"/>
          </a:xfrm>
          <a:prstGeom prst="rect">
            <a:avLst/>
          </a:prstGeom>
          <a:noFill/>
          <a:ln w="12700">
            <a:solidFill>
              <a:prstClr val="black"/>
            </a:solidFill>
          </a:ln>
        </p:spPr>
        <p:txBody>
          <a:bodyPr vert="horz" lIns="91451" tIns="45726" rIns="91451" bIns="45726" rtlCol="0" anchor="ctr"/>
          <a:lstStyle/>
          <a:p>
            <a:endParaRPr lang="ja-JP" altLang="en-US"/>
          </a:p>
        </p:txBody>
      </p:sp>
      <p:sp>
        <p:nvSpPr>
          <p:cNvPr id="5" name="ノート プレースホルダー 4"/>
          <p:cNvSpPr>
            <a:spLocks noGrp="1"/>
          </p:cNvSpPr>
          <p:nvPr>
            <p:ph type="body" sz="quarter" idx="3"/>
          </p:nvPr>
        </p:nvSpPr>
        <p:spPr>
          <a:xfrm>
            <a:off x="679768" y="4777196"/>
            <a:ext cx="5438140" cy="3908613"/>
          </a:xfrm>
          <a:prstGeom prst="rect">
            <a:avLst/>
          </a:prstGeom>
        </p:spPr>
        <p:txBody>
          <a:bodyPr vert="horz" lIns="91451" tIns="45726" rIns="91451" bIns="457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586"/>
            <a:ext cx="2945659" cy="498055"/>
          </a:xfrm>
          <a:prstGeom prst="rect">
            <a:avLst/>
          </a:prstGeom>
        </p:spPr>
        <p:txBody>
          <a:bodyPr vert="horz" lIns="91451" tIns="45726" rIns="91451" bIns="457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6"/>
            <a:ext cx="2945659" cy="498055"/>
          </a:xfrm>
          <a:prstGeom prst="rect">
            <a:avLst/>
          </a:prstGeom>
        </p:spPr>
        <p:txBody>
          <a:bodyPr vert="horz" lIns="91451" tIns="45726" rIns="91451" bIns="45726" rtlCol="0" anchor="b"/>
          <a:lstStyle>
            <a:lvl1pPr algn="r">
              <a:defRPr sz="1200"/>
            </a:lvl1pPr>
          </a:lstStyle>
          <a:p>
            <a:fld id="{ACD93CC5-A9B8-46A1-B8C3-70AA73E05DA2}" type="slidenum">
              <a:rPr kumimoji="1" lang="ja-JP" altLang="en-US" smtClean="0"/>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hf sldNum="0" hdr="0" ftr="0" dt="0"/>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48406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3168" y="1785129"/>
            <a:ext cx="6609239" cy="3797500"/>
          </a:xfrm>
        </p:spPr>
        <p:txBody>
          <a:bodyPr anchor="b"/>
          <a:lstStyle>
            <a:lvl1pPr algn="ctr">
              <a:defRPr sz="5102"/>
            </a:lvl1pPr>
          </a:lstStyle>
          <a:p>
            <a:r>
              <a:rPr lang="ja-JP" altLang="en-US"/>
              <a:t>マスター タイトルの書式設定</a:t>
            </a:r>
            <a:endParaRPr lang="en-US" dirty="0"/>
          </a:p>
        </p:txBody>
      </p:sp>
      <p:sp>
        <p:nvSpPr>
          <p:cNvPr id="3" name="Subtitle 2"/>
          <p:cNvSpPr>
            <a:spLocks noGrp="1"/>
          </p:cNvSpPr>
          <p:nvPr>
            <p:ph type="subTitle" idx="1"/>
          </p:nvPr>
        </p:nvSpPr>
        <p:spPr>
          <a:xfrm>
            <a:off x="971947" y="5729075"/>
            <a:ext cx="5831681" cy="2633505"/>
          </a:xfrm>
        </p:spPr>
        <p:txBody>
          <a:bodyPr/>
          <a:lstStyle>
            <a:lvl1pPr marL="0" indent="0" algn="ctr">
              <a:buNone/>
              <a:defRPr sz="2041"/>
            </a:lvl1pPr>
            <a:lvl2pPr marL="388757" indent="0" algn="ctr">
              <a:buNone/>
              <a:defRPr sz="1701"/>
            </a:lvl2pPr>
            <a:lvl3pPr marL="777514" indent="0" algn="ctr">
              <a:buNone/>
              <a:defRPr sz="1531"/>
            </a:lvl3pPr>
            <a:lvl4pPr marL="1166271" indent="0" algn="ctr">
              <a:buNone/>
              <a:defRPr sz="1360"/>
            </a:lvl4pPr>
            <a:lvl5pPr marL="1555029" indent="0" algn="ctr">
              <a:buNone/>
              <a:defRPr sz="1360"/>
            </a:lvl5pPr>
            <a:lvl6pPr marL="1943786" indent="0" algn="ctr">
              <a:buNone/>
              <a:defRPr sz="1360"/>
            </a:lvl6pPr>
            <a:lvl7pPr marL="2332543" indent="0" algn="ctr">
              <a:buNone/>
              <a:defRPr sz="1360"/>
            </a:lvl7pPr>
            <a:lvl8pPr marL="2721300" indent="0" algn="ctr">
              <a:buNone/>
              <a:defRPr sz="1360"/>
            </a:lvl8pPr>
            <a:lvl9pPr marL="3110057" indent="0" algn="ctr">
              <a:buNone/>
              <a:defRPr sz="13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515871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55172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4396" y="580735"/>
            <a:ext cx="1676608" cy="924378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4571" y="580735"/>
            <a:ext cx="4932630" cy="924378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48293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6150372"/>
            <a:ext cx="7775575" cy="4757341"/>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7775575" cy="6150372"/>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4218526"/>
            <a:ext cx="7775575" cy="3635904"/>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2545133"/>
            <a:ext cx="7775575" cy="8120186"/>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253237" y="8036121"/>
            <a:ext cx="4793416" cy="14030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
        <p:nvSpPr>
          <p:cNvPr id="2" name="Title 1"/>
          <p:cNvSpPr>
            <a:spLocks noGrp="1"/>
          </p:cNvSpPr>
          <p:nvPr>
            <p:ph type="ctrTitle"/>
          </p:nvPr>
        </p:nvSpPr>
        <p:spPr>
          <a:xfrm>
            <a:off x="695228" y="4981937"/>
            <a:ext cx="6101540" cy="2852049"/>
          </a:xfrm>
          <a:effectLst/>
        </p:spPr>
        <p:txBody>
          <a:bodyPr>
            <a:noAutofit/>
          </a:bodyPr>
          <a:lstStyle>
            <a:lvl1pPr marL="640080" indent="-457200" algn="l">
              <a:defRPr sz="5400"/>
            </a:lvl1pPr>
          </a:lstStyle>
          <a:p>
            <a:r>
              <a:rPr lang="ja-JP" altLang="en-US"/>
              <a:t>マスター タイトルの書式設定</a:t>
            </a:r>
            <a:endParaRPr lang="en-US" dirty="0"/>
          </a:p>
        </p:txBody>
      </p:sp>
    </p:spTree>
    <p:extLst>
      <p:ext uri="{BB962C8B-B14F-4D97-AF65-F5344CB8AC3E}">
        <p14:creationId xmlns:p14="http://schemas.microsoft.com/office/powerpoint/2010/main" val="1618743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971947" y="1163489"/>
            <a:ext cx="5442903" cy="5526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072869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6150372"/>
            <a:ext cx="7775575" cy="4757341"/>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7775575" cy="6150372"/>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4218526"/>
            <a:ext cx="7775575" cy="3635904"/>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545133"/>
            <a:ext cx="7775575" cy="8120186"/>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728922" y="3455617"/>
            <a:ext cx="5073738" cy="3854354"/>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19775" y="7328289"/>
            <a:ext cx="5076993" cy="1328807"/>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9517221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971946" y="1163488"/>
            <a:ext cx="2845860" cy="5526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3949992" y="1163489"/>
            <a:ext cx="2845860" cy="5526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extLst>
      <p:ext uri="{BB962C8B-B14F-4D97-AF65-F5344CB8AC3E}">
        <p14:creationId xmlns:p14="http://schemas.microsoft.com/office/powerpoint/2010/main" val="34059688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71947" y="1163490"/>
            <a:ext cx="2845860" cy="1017547"/>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983382" y="2227233"/>
            <a:ext cx="2845860" cy="4363085"/>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1821" y="1163490"/>
            <a:ext cx="2845860" cy="1017547"/>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3949884" y="2225174"/>
            <a:ext cx="2845860" cy="4363085"/>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extLst>
      <p:ext uri="{BB962C8B-B14F-4D97-AF65-F5344CB8AC3E}">
        <p14:creationId xmlns:p14="http://schemas.microsoft.com/office/powerpoint/2010/main" val="1174877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994234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2456520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048801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13522" y="3514708"/>
            <a:ext cx="3091935" cy="2001645"/>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3906083" y="1163489"/>
            <a:ext cx="3415917" cy="7785114"/>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4774" y="5563287"/>
            <a:ext cx="2881538" cy="340292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36395307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6150372"/>
            <a:ext cx="7775575" cy="4757341"/>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7775575" cy="6150372"/>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4218526"/>
            <a:ext cx="7775575" cy="3635904"/>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2545133"/>
            <a:ext cx="7775575" cy="8120186"/>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805453" y="1817952"/>
            <a:ext cx="3499009" cy="4974805"/>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46509" y="1607188"/>
            <a:ext cx="3141280" cy="3440303"/>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
        <p:nvSpPr>
          <p:cNvPr id="2" name="Title 1"/>
          <p:cNvSpPr>
            <a:spLocks noGrp="1"/>
          </p:cNvSpPr>
          <p:nvPr>
            <p:ph type="title"/>
          </p:nvPr>
        </p:nvSpPr>
        <p:spPr>
          <a:xfrm>
            <a:off x="618430" y="7100703"/>
            <a:ext cx="5428224" cy="1817952"/>
          </a:xfrm>
        </p:spPr>
        <p:txBody>
          <a:bodyPr anchor="b">
            <a:noAutofit/>
          </a:bodyPr>
          <a:lstStyle>
            <a:lvl1pPr algn="l">
              <a:defRPr sz="4600" b="1"/>
            </a:lvl1pPr>
          </a:lstStyle>
          <a:p>
            <a:r>
              <a:rPr lang="ja-JP" altLang="en-US"/>
              <a:t>マスター タイトルの書式設定</a:t>
            </a:r>
            <a:endParaRPr lang="en-US" dirty="0"/>
          </a:p>
        </p:txBody>
      </p:sp>
    </p:spTree>
    <p:extLst>
      <p:ext uri="{BB962C8B-B14F-4D97-AF65-F5344CB8AC3E}">
        <p14:creationId xmlns:p14="http://schemas.microsoft.com/office/powerpoint/2010/main" val="201099300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619911" y="1163488"/>
            <a:ext cx="5442903" cy="55265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41563392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1095" y="598855"/>
            <a:ext cx="1749504" cy="8331627"/>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2826651" y="1163489"/>
            <a:ext cx="4106571" cy="7785112"/>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32441138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タイトル スライド">
    <p:spTree>
      <p:nvGrpSpPr>
        <p:cNvPr id="1" name=""/>
        <p:cNvGrpSpPr/>
        <p:nvPr/>
      </p:nvGrpSpPr>
      <p:grpSpPr>
        <a:xfrm>
          <a:off x="0" y="0"/>
          <a:ext cx="0" cy="0"/>
          <a:chOff x="0" y="0"/>
          <a:chExt cx="0" cy="0"/>
        </a:xfrm>
      </p:grpSpPr>
      <p:sp>
        <p:nvSpPr>
          <p:cNvPr id="4" name="図プレースホルダー 3"/>
          <p:cNvSpPr>
            <a:spLocks noGrp="1"/>
          </p:cNvSpPr>
          <p:nvPr>
            <p:ph type="pic" sz="quarter" idx="10" hasCustomPrompt="1"/>
          </p:nvPr>
        </p:nvSpPr>
        <p:spPr>
          <a:xfrm>
            <a:off x="1" y="1"/>
            <a:ext cx="7775575" cy="6400800"/>
          </a:xfrm>
          <a:solidFill>
            <a:schemeClr val="bg2"/>
          </a:solidFill>
        </p:spPr>
        <p:txBody>
          <a:bodyPr>
            <a:normAutofit/>
          </a:bodyPr>
          <a:lstStyle>
            <a:lvl1pPr>
              <a:defRPr sz="2000" baseline="0">
                <a:solidFill>
                  <a:srgbClr val="FF0000"/>
                </a:solidFill>
              </a:defRPr>
            </a:lvl1pPr>
          </a:lstStyle>
          <a:p>
            <a:pPr marL="194379" marR="0" lvl="0" indent="-194379" algn="l" defTabSz="777514" rtl="0" eaLnBrk="1" fontAlgn="auto" latinLnBrk="0" hangingPunct="1">
              <a:lnSpc>
                <a:spcPct val="90000"/>
              </a:lnSpc>
              <a:spcBef>
                <a:spcPts val="850"/>
              </a:spcBef>
              <a:spcAft>
                <a:spcPts val="0"/>
              </a:spcAft>
              <a:buClrTx/>
              <a:buSzTx/>
              <a:buFont typeface="Arial" panose="020B0604020202020204" pitchFamily="34" charset="0"/>
              <a:buNone/>
              <a:tabLst/>
              <a:defRPr/>
            </a:pPr>
            <a:r>
              <a:rPr kumimoji="1" lang="ja-JP" altLang="en-US" dirty="0"/>
              <a:t>写真を変更する</a:t>
            </a:r>
          </a:p>
        </p:txBody>
      </p:sp>
    </p:spTree>
    <p:extLst>
      <p:ext uri="{BB962C8B-B14F-4D97-AF65-F5344CB8AC3E}">
        <p14:creationId xmlns:p14="http://schemas.microsoft.com/office/powerpoint/2010/main" val="415436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0522" y="2719357"/>
            <a:ext cx="6706433" cy="4537305"/>
          </a:xfrm>
        </p:spPr>
        <p:txBody>
          <a:bodyPr anchor="b"/>
          <a:lstStyle>
            <a:lvl1pPr>
              <a:defRPr sz="5102"/>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0522" y="7299586"/>
            <a:ext cx="6706433" cy="2386061"/>
          </a:xfrm>
        </p:spPr>
        <p:txBody>
          <a:bodyPr/>
          <a:lstStyle>
            <a:lvl1pPr marL="0" indent="0">
              <a:buNone/>
              <a:defRPr sz="2041">
                <a:solidFill>
                  <a:schemeClr val="tx1"/>
                </a:solidFill>
              </a:defRPr>
            </a:lvl1pPr>
            <a:lvl2pPr marL="388757" indent="0">
              <a:buNone/>
              <a:defRPr sz="1701">
                <a:solidFill>
                  <a:schemeClr val="tx1">
                    <a:tint val="75000"/>
                  </a:schemeClr>
                </a:solidFill>
              </a:defRPr>
            </a:lvl2pPr>
            <a:lvl3pPr marL="777514" indent="0">
              <a:buNone/>
              <a:defRPr sz="1531">
                <a:solidFill>
                  <a:schemeClr val="tx1">
                    <a:tint val="75000"/>
                  </a:schemeClr>
                </a:solidFill>
              </a:defRPr>
            </a:lvl3pPr>
            <a:lvl4pPr marL="1166271" indent="0">
              <a:buNone/>
              <a:defRPr sz="1360">
                <a:solidFill>
                  <a:schemeClr val="tx1">
                    <a:tint val="75000"/>
                  </a:schemeClr>
                </a:solidFill>
              </a:defRPr>
            </a:lvl4pPr>
            <a:lvl5pPr marL="1555029" indent="0">
              <a:buNone/>
              <a:defRPr sz="1360">
                <a:solidFill>
                  <a:schemeClr val="tx1">
                    <a:tint val="75000"/>
                  </a:schemeClr>
                </a:solidFill>
              </a:defRPr>
            </a:lvl5pPr>
            <a:lvl6pPr marL="1943786" indent="0">
              <a:buNone/>
              <a:defRPr sz="1360">
                <a:solidFill>
                  <a:schemeClr val="tx1">
                    <a:tint val="75000"/>
                  </a:schemeClr>
                </a:solidFill>
              </a:defRPr>
            </a:lvl6pPr>
            <a:lvl7pPr marL="2332543" indent="0">
              <a:buNone/>
              <a:defRPr sz="1360">
                <a:solidFill>
                  <a:schemeClr val="tx1">
                    <a:tint val="75000"/>
                  </a:schemeClr>
                </a:solidFill>
              </a:defRPr>
            </a:lvl7pPr>
            <a:lvl8pPr marL="2721300" indent="0">
              <a:buNone/>
              <a:defRPr sz="1360">
                <a:solidFill>
                  <a:schemeClr val="tx1">
                    <a:tint val="75000"/>
                  </a:schemeClr>
                </a:solidFill>
              </a:defRPr>
            </a:lvl8pPr>
            <a:lvl9pPr marL="3110057" indent="0">
              <a:buNone/>
              <a:defRPr sz="13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01440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4571"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36385" y="2903673"/>
            <a:ext cx="3304619" cy="69208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7521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5584" y="580737"/>
            <a:ext cx="6706433" cy="210832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5584" y="2673905"/>
            <a:ext cx="32894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4" name="Content Placeholder 3"/>
          <p:cNvSpPr>
            <a:spLocks noGrp="1"/>
          </p:cNvSpPr>
          <p:nvPr>
            <p:ph sz="half" idx="2"/>
          </p:nvPr>
        </p:nvSpPr>
        <p:spPr>
          <a:xfrm>
            <a:off x="535584" y="3984345"/>
            <a:ext cx="32894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36385" y="2673905"/>
            <a:ext cx="3305632" cy="1310440"/>
          </a:xfrm>
        </p:spPr>
        <p:txBody>
          <a:bodyPr anchor="b"/>
          <a:lstStyle>
            <a:lvl1pPr marL="0" indent="0">
              <a:buNone/>
              <a:defRPr sz="2041" b="1"/>
            </a:lvl1pPr>
            <a:lvl2pPr marL="388757" indent="0">
              <a:buNone/>
              <a:defRPr sz="1701" b="1"/>
            </a:lvl2pPr>
            <a:lvl3pPr marL="777514" indent="0">
              <a:buNone/>
              <a:defRPr sz="1531" b="1"/>
            </a:lvl3pPr>
            <a:lvl4pPr marL="1166271" indent="0">
              <a:buNone/>
              <a:defRPr sz="1360" b="1"/>
            </a:lvl4pPr>
            <a:lvl5pPr marL="1555029" indent="0">
              <a:buNone/>
              <a:defRPr sz="1360" b="1"/>
            </a:lvl5pPr>
            <a:lvl6pPr marL="1943786" indent="0">
              <a:buNone/>
              <a:defRPr sz="1360" b="1"/>
            </a:lvl6pPr>
            <a:lvl7pPr marL="2332543" indent="0">
              <a:buNone/>
              <a:defRPr sz="1360" b="1"/>
            </a:lvl7pPr>
            <a:lvl8pPr marL="2721300" indent="0">
              <a:buNone/>
              <a:defRPr sz="1360" b="1"/>
            </a:lvl8pPr>
            <a:lvl9pPr marL="3110057" indent="0">
              <a:buNone/>
              <a:defRPr sz="1360" b="1"/>
            </a:lvl9pPr>
          </a:lstStyle>
          <a:p>
            <a:pPr lvl="0"/>
            <a:r>
              <a:rPr lang="ja-JP" altLang="en-US"/>
              <a:t>マスター テキストの書式設定</a:t>
            </a:r>
          </a:p>
        </p:txBody>
      </p:sp>
      <p:sp>
        <p:nvSpPr>
          <p:cNvPr id="6" name="Content Placeholder 5"/>
          <p:cNvSpPr>
            <a:spLocks noGrp="1"/>
          </p:cNvSpPr>
          <p:nvPr>
            <p:ph sz="quarter" idx="4"/>
          </p:nvPr>
        </p:nvSpPr>
        <p:spPr>
          <a:xfrm>
            <a:off x="3936385" y="3984345"/>
            <a:ext cx="3305632" cy="58603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01266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25992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1379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Content Placeholder 2"/>
          <p:cNvSpPr>
            <a:spLocks noGrp="1"/>
          </p:cNvSpPr>
          <p:nvPr>
            <p:ph idx="1"/>
          </p:nvPr>
        </p:nvSpPr>
        <p:spPr>
          <a:xfrm>
            <a:off x="3305632" y="1570511"/>
            <a:ext cx="3936385" cy="7751546"/>
          </a:xfrm>
        </p:spPr>
        <p:txBody>
          <a:bodyPr/>
          <a:lstStyle>
            <a:lvl1pPr>
              <a:defRPr sz="2721"/>
            </a:lvl1pPr>
            <a:lvl2pPr>
              <a:defRPr sz="2381"/>
            </a:lvl2pPr>
            <a:lvl3pPr>
              <a:defRPr sz="2041"/>
            </a:lvl3pPr>
            <a:lvl4pPr>
              <a:defRPr sz="1701"/>
            </a:lvl4pPr>
            <a:lvl5pPr>
              <a:defRPr sz="1701"/>
            </a:lvl5pPr>
            <a:lvl6pPr>
              <a:defRPr sz="1701"/>
            </a:lvl6pPr>
            <a:lvl7pPr>
              <a:defRPr sz="1701"/>
            </a:lvl7pPr>
            <a:lvl8pPr>
              <a:defRPr sz="1701"/>
            </a:lvl8pPr>
            <a:lvl9pPr>
              <a:defRPr sz="1701"/>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9020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5584" y="727181"/>
            <a:ext cx="2507825" cy="2545133"/>
          </a:xfrm>
        </p:spPr>
        <p:txBody>
          <a:bodyPr anchor="b"/>
          <a:lstStyle>
            <a:lvl1pPr>
              <a:defRPr sz="272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05632" y="1570511"/>
            <a:ext cx="3936385" cy="7751546"/>
          </a:xfrm>
        </p:spPr>
        <p:txBody>
          <a:bodyPr anchor="t"/>
          <a:lstStyle>
            <a:lvl1pPr marL="0" indent="0">
              <a:buNone/>
              <a:defRPr sz="2721"/>
            </a:lvl1pPr>
            <a:lvl2pPr marL="388757" indent="0">
              <a:buNone/>
              <a:defRPr sz="2381"/>
            </a:lvl2pPr>
            <a:lvl3pPr marL="777514" indent="0">
              <a:buNone/>
              <a:defRPr sz="2041"/>
            </a:lvl3pPr>
            <a:lvl4pPr marL="1166271" indent="0">
              <a:buNone/>
              <a:defRPr sz="1701"/>
            </a:lvl4pPr>
            <a:lvl5pPr marL="1555029" indent="0">
              <a:buNone/>
              <a:defRPr sz="1701"/>
            </a:lvl5pPr>
            <a:lvl6pPr marL="1943786" indent="0">
              <a:buNone/>
              <a:defRPr sz="1701"/>
            </a:lvl6pPr>
            <a:lvl7pPr marL="2332543" indent="0">
              <a:buNone/>
              <a:defRPr sz="1701"/>
            </a:lvl7pPr>
            <a:lvl8pPr marL="2721300" indent="0">
              <a:buNone/>
              <a:defRPr sz="1701"/>
            </a:lvl8pPr>
            <a:lvl9pPr marL="3110057" indent="0">
              <a:buNone/>
              <a:defRPr sz="1701"/>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35584" y="3272314"/>
            <a:ext cx="2507825" cy="6062366"/>
          </a:xfrm>
        </p:spPr>
        <p:txBody>
          <a:bodyPr/>
          <a:lstStyle>
            <a:lvl1pPr marL="0" indent="0">
              <a:buNone/>
              <a:defRPr sz="1360"/>
            </a:lvl1pPr>
            <a:lvl2pPr marL="388757" indent="0">
              <a:buNone/>
              <a:defRPr sz="1190"/>
            </a:lvl2pPr>
            <a:lvl3pPr marL="777514" indent="0">
              <a:buNone/>
              <a:defRPr sz="1020"/>
            </a:lvl3pPr>
            <a:lvl4pPr marL="1166271" indent="0">
              <a:buNone/>
              <a:defRPr sz="850"/>
            </a:lvl4pPr>
            <a:lvl5pPr marL="1555029" indent="0">
              <a:buNone/>
              <a:defRPr sz="850"/>
            </a:lvl5pPr>
            <a:lvl6pPr marL="1943786" indent="0">
              <a:buNone/>
              <a:defRPr sz="850"/>
            </a:lvl6pPr>
            <a:lvl7pPr marL="2332543" indent="0">
              <a:buNone/>
              <a:defRPr sz="850"/>
            </a:lvl7pPr>
            <a:lvl8pPr marL="2721300" indent="0">
              <a:buNone/>
              <a:defRPr sz="850"/>
            </a:lvl8pPr>
            <a:lvl9pPr marL="3110057" indent="0">
              <a:buNone/>
              <a:defRPr sz="8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4430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571" y="580737"/>
            <a:ext cx="6706433" cy="210832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4571" y="2903673"/>
            <a:ext cx="6706433" cy="69208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4571" y="10109836"/>
            <a:ext cx="1749504" cy="580735"/>
          </a:xfrm>
          <a:prstGeom prst="rect">
            <a:avLst/>
          </a:prstGeom>
        </p:spPr>
        <p:txBody>
          <a:bodyPr vert="horz" lIns="91440" tIns="45720" rIns="91440" bIns="45720" rtlCol="0" anchor="ctr"/>
          <a:lstStyle>
            <a:lvl1pPr algn="l">
              <a:defRPr sz="1020">
                <a:solidFill>
                  <a:schemeClr val="tx1">
                    <a:tint val="75000"/>
                  </a:schemeClr>
                </a:solidFill>
              </a:defRPr>
            </a:lvl1pPr>
          </a:lstStyle>
          <a:p>
            <a:fld id="{C764DE79-268F-4C1A-8933-263129D2AF90}" type="datetimeFigureOut">
              <a:rPr lang="en-US" smtClean="0"/>
              <a:t>1/7/2020</a:t>
            </a:fld>
            <a:endParaRPr lang="en-US" dirty="0"/>
          </a:p>
        </p:txBody>
      </p:sp>
      <p:sp>
        <p:nvSpPr>
          <p:cNvPr id="5" name="Footer Placeholder 4"/>
          <p:cNvSpPr>
            <a:spLocks noGrp="1"/>
          </p:cNvSpPr>
          <p:nvPr>
            <p:ph type="ftr" sz="quarter" idx="3"/>
          </p:nvPr>
        </p:nvSpPr>
        <p:spPr>
          <a:xfrm>
            <a:off x="2575659" y="10109836"/>
            <a:ext cx="2624257" cy="580735"/>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91500" y="10109836"/>
            <a:ext cx="1749504" cy="580735"/>
          </a:xfrm>
          <a:prstGeom prst="rect">
            <a:avLst/>
          </a:prstGeom>
        </p:spPr>
        <p:txBody>
          <a:bodyPr vert="horz" lIns="91440" tIns="45720" rIns="91440" bIns="45720" rtlCol="0" anchor="ctr"/>
          <a:lstStyle>
            <a:lvl1pPr algn="r">
              <a:defRPr sz="1020">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8120186"/>
            <a:ext cx="7775575" cy="2787527"/>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7775575" cy="8120186"/>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5993523"/>
            <a:ext cx="7775575" cy="3635904"/>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2545133"/>
            <a:ext cx="7775575" cy="8120186"/>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4919" y="6953974"/>
            <a:ext cx="5537896" cy="1817952"/>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71947" y="1164666"/>
            <a:ext cx="5442903" cy="5526575"/>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248513" y="9816942"/>
            <a:ext cx="2138283" cy="58073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B5308FD-CA19-A84D-A93D-50FF369ED887}" type="datetimeFigureOut">
              <a:rPr kumimoji="1" lang="ja-JP" altLang="en-US" smtClean="0"/>
              <a:t>2020/1/7</a:t>
            </a:fld>
            <a:endParaRPr kumimoji="1" lang="ja-JP" altLang="en-US"/>
          </a:p>
        </p:txBody>
      </p:sp>
      <p:sp>
        <p:nvSpPr>
          <p:cNvPr id="5" name="Footer Placeholder 4"/>
          <p:cNvSpPr>
            <a:spLocks noGrp="1"/>
          </p:cNvSpPr>
          <p:nvPr>
            <p:ph type="ftr" sz="quarter" idx="3"/>
          </p:nvPr>
        </p:nvSpPr>
        <p:spPr>
          <a:xfrm>
            <a:off x="388778" y="9816942"/>
            <a:ext cx="2851045" cy="58073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3239823" y="9816942"/>
            <a:ext cx="1555115" cy="58073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554BE81F-EBC3-EC40-9FA8-579FBD5A4488}" type="slidenum">
              <a:rPr kumimoji="1" lang="ja-JP" altLang="en-US" smtClean="0"/>
              <a:t>‹#›</a:t>
            </a:fld>
            <a:endParaRPr kumimoji="1" lang="ja-JP" altLang="en-US"/>
          </a:p>
        </p:txBody>
      </p:sp>
    </p:spTree>
    <p:extLst>
      <p:ext uri="{BB962C8B-B14F-4D97-AF65-F5344CB8AC3E}">
        <p14:creationId xmlns:p14="http://schemas.microsoft.com/office/powerpoint/2010/main" val="238080567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emf"/><Relationship Id="rId2" Type="http://schemas.openxmlformats.org/officeDocument/2006/relationships/image" Target="../media/image1.jpg"/><Relationship Id="rId1" Type="http://schemas.openxmlformats.org/officeDocument/2006/relationships/slideLayout" Target="../slideLayouts/slideLayout1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図 28" descr="屋外, 工場, 木, 草 が含まれている画像&#10;&#10;自動的に生成された説明">
            <a:extLst>
              <a:ext uri="{FF2B5EF4-FFF2-40B4-BE49-F238E27FC236}">
                <a16:creationId xmlns:a16="http://schemas.microsoft.com/office/drawing/2014/main" id="{0036E5FE-A9F9-46B8-9C89-F63225038C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4" y="-17695"/>
            <a:ext cx="7808180" cy="3628602"/>
          </a:xfrm>
          <a:prstGeom prst="rect">
            <a:avLst/>
          </a:prstGeom>
        </p:spPr>
      </p:pic>
      <p:pic>
        <p:nvPicPr>
          <p:cNvPr id="1031" name="Picture 7" descr="C:\Users\TSUKAMOTO\Desktop\明日くるiga\P06\asukul_chirashi2_cs5_ol.png"/>
          <p:cNvPicPr>
            <a:picLocks noChangeAspect="1" noChangeArrowheads="1"/>
          </p:cNvPicPr>
          <p:nvPr/>
        </p:nvPicPr>
        <p:blipFill rotWithShape="1">
          <a:blip r:embed="rId3">
            <a:extLst>
              <a:ext uri="{28A0092B-C50C-407E-A947-70E740481C1C}">
                <a14:useLocalDpi xmlns:a14="http://schemas.microsoft.com/office/drawing/2010/main" val="0"/>
              </a:ext>
            </a:extLst>
          </a:blip>
          <a:srcRect t="54674"/>
          <a:stretch/>
        </p:blipFill>
        <p:spPr bwMode="auto">
          <a:xfrm>
            <a:off x="1365" y="5726318"/>
            <a:ext cx="7775575" cy="5177807"/>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3377240" y="358656"/>
            <a:ext cx="4833127" cy="461665"/>
          </a:xfrm>
          <a:prstGeom prst="rect">
            <a:avLst/>
          </a:prstGeom>
        </p:spPr>
        <p:txBody>
          <a:bodyPr wrap="square">
            <a:spAutoFit/>
          </a:bodyPr>
          <a:lstStyle/>
          <a:p>
            <a:pPr algn="ctr"/>
            <a:r>
              <a:rPr lang="ja-JP" altLang="ja-JP" sz="2400" dirty="0">
                <a:solidFill>
                  <a:schemeClr val="bg1"/>
                </a:solidFill>
                <a:latin typeface="Noto Serif CJK JP SemiBold" panose="02020600000000000000" pitchFamily="18" charset="-128"/>
                <a:ea typeface="Noto Serif CJK JP SemiBold" panose="02020600000000000000" pitchFamily="18" charset="-128"/>
              </a:rPr>
              <a:t>第</a:t>
            </a:r>
            <a:r>
              <a:rPr lang="ja-JP" altLang="en-US" sz="2400" dirty="0">
                <a:solidFill>
                  <a:schemeClr val="bg1"/>
                </a:solidFill>
                <a:latin typeface="Noto Serif CJK JP SemiBold" panose="02020600000000000000" pitchFamily="18" charset="-128"/>
                <a:ea typeface="Noto Serif CJK JP SemiBold" panose="02020600000000000000" pitchFamily="18" charset="-128"/>
              </a:rPr>
              <a:t>１８</a:t>
            </a:r>
            <a:r>
              <a:rPr lang="ja-JP" altLang="ja-JP" sz="2400" dirty="0">
                <a:solidFill>
                  <a:schemeClr val="bg1"/>
                </a:solidFill>
                <a:latin typeface="Noto Serif CJK JP SemiBold" panose="02020600000000000000" pitchFamily="18" charset="-128"/>
                <a:ea typeface="Noto Serif CJK JP SemiBold" panose="02020600000000000000" pitchFamily="18" charset="-128"/>
              </a:rPr>
              <a:t>回</a:t>
            </a:r>
            <a:r>
              <a:rPr lang="ja-JP" altLang="en-US" sz="2400" dirty="0">
                <a:solidFill>
                  <a:schemeClr val="bg1"/>
                </a:solidFill>
                <a:latin typeface="Noto Serif CJK JP SemiBold" panose="02020600000000000000" pitchFamily="18" charset="-128"/>
                <a:ea typeface="Noto Serif CJK JP SemiBold" panose="02020600000000000000" pitchFamily="18" charset="-128"/>
              </a:rPr>
              <a:t>定例</a:t>
            </a:r>
            <a:r>
              <a:rPr lang="ja-JP" altLang="ja-JP" sz="2400" dirty="0">
                <a:solidFill>
                  <a:schemeClr val="bg1"/>
                </a:solidFill>
                <a:latin typeface="Noto Serif CJK JP SemiBold" panose="02020600000000000000" pitchFamily="18" charset="-128"/>
                <a:ea typeface="Noto Serif CJK JP SemiBold" panose="02020600000000000000" pitchFamily="18" charset="-128"/>
              </a:rPr>
              <a:t>セミナー</a:t>
            </a:r>
            <a:endParaRPr lang="ja-JP" altLang="en-US" sz="2400" dirty="0">
              <a:solidFill>
                <a:schemeClr val="bg1"/>
              </a:solidFill>
              <a:latin typeface="Noto Serif CJK JP SemiBold" panose="02020600000000000000" pitchFamily="18" charset="-128"/>
              <a:ea typeface="Noto Serif CJK JP SemiBold" panose="02020600000000000000" pitchFamily="18" charset="-128"/>
            </a:endParaRPr>
          </a:p>
        </p:txBody>
      </p:sp>
      <p:sp>
        <p:nvSpPr>
          <p:cNvPr id="6" name="正方形/長方形 5"/>
          <p:cNvSpPr/>
          <p:nvPr/>
        </p:nvSpPr>
        <p:spPr>
          <a:xfrm>
            <a:off x="83128" y="2222597"/>
            <a:ext cx="7609319" cy="1200329"/>
          </a:xfrm>
          <a:prstGeom prst="rect">
            <a:avLst/>
          </a:prstGeom>
        </p:spPr>
        <p:txBody>
          <a:bodyPr wrap="square">
            <a:spAutoFit/>
          </a:bodyPr>
          <a:lstStyle/>
          <a:p>
            <a:pPr algn="ctr"/>
            <a:r>
              <a:rPr lang="ja-JP" altLang="en-US" sz="3600" b="1" dirty="0">
                <a:solidFill>
                  <a:schemeClr val="bg1"/>
                </a:solidFill>
                <a:latin typeface="Noto Serif CJK JP SemiBold" panose="02020600000000000000" pitchFamily="18" charset="-128"/>
                <a:ea typeface="Noto Serif CJK JP SemiBold" panose="02020600000000000000" pitchFamily="18" charset="-128"/>
              </a:rPr>
              <a:t>日本とミャンマーとの経済交流を</a:t>
            </a:r>
            <a:endParaRPr lang="en-US" altLang="ja-JP" sz="3600" b="1" dirty="0">
              <a:solidFill>
                <a:schemeClr val="bg1"/>
              </a:solidFill>
              <a:latin typeface="Noto Serif CJK JP SemiBold" panose="02020600000000000000" pitchFamily="18" charset="-128"/>
              <a:ea typeface="Noto Serif CJK JP SemiBold" panose="02020600000000000000" pitchFamily="18" charset="-128"/>
            </a:endParaRPr>
          </a:p>
          <a:p>
            <a:pPr algn="ctr"/>
            <a:r>
              <a:rPr lang="ja-JP" altLang="en-US" sz="3600" b="1" dirty="0">
                <a:solidFill>
                  <a:schemeClr val="bg1"/>
                </a:solidFill>
                <a:latin typeface="Noto Serif CJK JP SemiBold" panose="02020600000000000000" pitchFamily="18" charset="-128"/>
                <a:ea typeface="Noto Serif CJK JP SemiBold" panose="02020600000000000000" pitchFamily="18" charset="-128"/>
              </a:rPr>
              <a:t>担う人材育成の現状と課題</a:t>
            </a:r>
          </a:p>
        </p:txBody>
      </p:sp>
      <p:sp>
        <p:nvSpPr>
          <p:cNvPr id="8" name="正方形/長方形 7"/>
          <p:cNvSpPr/>
          <p:nvPr/>
        </p:nvSpPr>
        <p:spPr>
          <a:xfrm>
            <a:off x="538491" y="4382276"/>
            <a:ext cx="5832970" cy="677108"/>
          </a:xfrm>
          <a:prstGeom prst="rect">
            <a:avLst/>
          </a:prstGeom>
        </p:spPr>
        <p:txBody>
          <a:bodyPr wrap="square">
            <a:spAutoFit/>
          </a:bodyPr>
          <a:lstStyle/>
          <a:p>
            <a:pPr marL="36000"/>
            <a:r>
              <a:rPr lang="ja-JP" altLang="en-US" sz="1900" b="1" dirty="0">
                <a:solidFill>
                  <a:schemeClr val="accent5">
                    <a:lumMod val="50000"/>
                  </a:schemeClr>
                </a:solidFill>
                <a:latin typeface="Noto Serif CJK JP SemiBold" panose="02020600000000000000" pitchFamily="18" charset="-128"/>
                <a:ea typeface="Noto Serif CJK JP SemiBold" panose="02020600000000000000" pitchFamily="18" charset="-128"/>
              </a:rPr>
              <a:t>場所：</a:t>
            </a:r>
            <a:r>
              <a:rPr lang="ja-JP" altLang="ja-JP" sz="1900" b="1" dirty="0">
                <a:solidFill>
                  <a:schemeClr val="accent5">
                    <a:lumMod val="50000"/>
                  </a:schemeClr>
                </a:solidFill>
                <a:latin typeface="Noto Serif CJK JP SemiBold" panose="02020600000000000000" pitchFamily="18" charset="-128"/>
                <a:ea typeface="Noto Serif CJK JP SemiBold" panose="02020600000000000000" pitchFamily="18" charset="-128"/>
              </a:rPr>
              <a:t>北九州市立大学小倉サテライトキャンパス </a:t>
            </a:r>
          </a:p>
          <a:p>
            <a:pPr marL="36000"/>
            <a:r>
              <a:rPr lang="ja-JP" altLang="en-US" sz="1900" b="1" dirty="0">
                <a:solidFill>
                  <a:schemeClr val="accent5">
                    <a:lumMod val="50000"/>
                  </a:schemeClr>
                </a:solidFill>
                <a:latin typeface="Noto Serif CJK JP SemiBold" panose="02020600000000000000" pitchFamily="18" charset="-128"/>
                <a:ea typeface="Noto Serif CJK JP SemiBold" panose="02020600000000000000" pitchFamily="18" charset="-128"/>
              </a:rPr>
              <a:t>　　</a:t>
            </a:r>
            <a:r>
              <a:rPr lang="ja-JP" altLang="en-US" sz="1800" b="1" dirty="0">
                <a:solidFill>
                  <a:schemeClr val="accent5">
                    <a:lumMod val="50000"/>
                  </a:schemeClr>
                </a:solidFill>
                <a:latin typeface="Noto Serif CJK JP SemiBold" panose="02020600000000000000" pitchFamily="18" charset="-128"/>
                <a:ea typeface="Noto Serif CJK JP SemiBold" panose="02020600000000000000" pitchFamily="18" charset="-128"/>
              </a:rPr>
              <a:t>　</a:t>
            </a:r>
            <a:r>
              <a:rPr lang="en-US" altLang="ja-JP" sz="1400" b="1" dirty="0">
                <a:solidFill>
                  <a:schemeClr val="accent5">
                    <a:lumMod val="50000"/>
                  </a:schemeClr>
                </a:solidFill>
                <a:latin typeface="Noto Serif CJK JP SemiBold" panose="02020600000000000000" pitchFamily="18" charset="-128"/>
                <a:ea typeface="Noto Serif CJK JP SemiBold" panose="02020600000000000000" pitchFamily="18" charset="-128"/>
              </a:rPr>
              <a:t>(</a:t>
            </a:r>
            <a:r>
              <a:rPr lang="ja-JP" altLang="ja-JP" sz="1400" b="1" dirty="0">
                <a:solidFill>
                  <a:schemeClr val="accent5">
                    <a:lumMod val="50000"/>
                  </a:schemeClr>
                </a:solidFill>
                <a:latin typeface="Noto Serif CJK JP SemiBold" panose="02020600000000000000" pitchFamily="18" charset="-128"/>
                <a:ea typeface="Noto Serif CJK JP SemiBold" panose="02020600000000000000" pitchFamily="18" charset="-128"/>
              </a:rPr>
              <a:t>北九州市小倉北区浅野１－１－１ アミュプラザ小倉７Ｆ</a:t>
            </a:r>
            <a:r>
              <a:rPr lang="en-US" altLang="ja-JP" sz="1400" b="1" dirty="0">
                <a:solidFill>
                  <a:schemeClr val="accent5">
                    <a:lumMod val="50000"/>
                  </a:schemeClr>
                </a:solidFill>
                <a:latin typeface="Noto Serif CJK JP SemiBold" panose="02020600000000000000" pitchFamily="18" charset="-128"/>
                <a:ea typeface="Noto Serif CJK JP SemiBold" panose="02020600000000000000" pitchFamily="18" charset="-128"/>
              </a:rPr>
              <a:t>) </a:t>
            </a:r>
            <a:endParaRPr lang="ja-JP" altLang="en-US" sz="1400" b="1" dirty="0">
              <a:solidFill>
                <a:schemeClr val="accent5">
                  <a:lumMod val="50000"/>
                </a:schemeClr>
              </a:solidFill>
              <a:latin typeface="Noto Serif CJK JP SemiBold" panose="02020600000000000000" pitchFamily="18" charset="-128"/>
              <a:ea typeface="Noto Serif CJK JP SemiBold" panose="02020600000000000000" pitchFamily="18" charset="-128"/>
            </a:endParaRPr>
          </a:p>
        </p:txBody>
      </p:sp>
      <p:sp>
        <p:nvSpPr>
          <p:cNvPr id="15" name="正方形/長方形 14"/>
          <p:cNvSpPr/>
          <p:nvPr/>
        </p:nvSpPr>
        <p:spPr>
          <a:xfrm>
            <a:off x="1325429" y="6308246"/>
            <a:ext cx="1672951" cy="261610"/>
          </a:xfrm>
          <a:prstGeom prst="rect">
            <a:avLst/>
          </a:prstGeom>
        </p:spPr>
        <p:txBody>
          <a:bodyPr wrap="square">
            <a:spAutoFit/>
          </a:bodyPr>
          <a:lstStyle/>
          <a:p>
            <a:r>
              <a:rPr lang="ja-JP" altLang="en-US" sz="1100" dirty="0">
                <a:latin typeface="Noto Serif CJK JP" panose="02020400000000000000" pitchFamily="18" charset="-128"/>
                <a:ea typeface="Noto Serif CJK JP" panose="02020400000000000000" pitchFamily="18" charset="-128"/>
              </a:rPr>
              <a:t>ふるしょう  しげお</a:t>
            </a:r>
          </a:p>
        </p:txBody>
      </p:sp>
      <p:sp>
        <p:nvSpPr>
          <p:cNvPr id="17" name="正方形/長方形 16"/>
          <p:cNvSpPr/>
          <p:nvPr/>
        </p:nvSpPr>
        <p:spPr>
          <a:xfrm>
            <a:off x="1335037" y="7565316"/>
            <a:ext cx="2294218" cy="261610"/>
          </a:xfrm>
          <a:prstGeom prst="rect">
            <a:avLst/>
          </a:prstGeom>
        </p:spPr>
        <p:txBody>
          <a:bodyPr wrap="none">
            <a:spAutoFit/>
          </a:bodyPr>
          <a:lstStyle/>
          <a:p>
            <a:r>
              <a:rPr lang="ja-JP" altLang="en-US" sz="1100" dirty="0">
                <a:latin typeface="Noto Serif CJK JP SemiBold" panose="02020600000000000000" pitchFamily="18" charset="-128"/>
                <a:ea typeface="Noto Serif CJK JP SemiBold" panose="02020600000000000000" pitchFamily="18" charset="-128"/>
              </a:rPr>
              <a:t>北九州市立大学基盤教育センター</a:t>
            </a:r>
          </a:p>
        </p:txBody>
      </p:sp>
      <p:sp>
        <p:nvSpPr>
          <p:cNvPr id="22" name="正方形/長方形 21"/>
          <p:cNvSpPr/>
          <p:nvPr/>
        </p:nvSpPr>
        <p:spPr>
          <a:xfrm>
            <a:off x="1316921" y="8841229"/>
            <a:ext cx="6231373" cy="523220"/>
          </a:xfrm>
          <a:prstGeom prst="rect">
            <a:avLst/>
          </a:prstGeom>
        </p:spPr>
        <p:txBody>
          <a:bodyPr wrap="square">
            <a:spAutoFit/>
          </a:bodyPr>
          <a:lstStyle/>
          <a:p>
            <a:pPr lvl="0"/>
            <a:r>
              <a:rPr lang="zh-CN" altLang="en-US" sz="1400" dirty="0">
                <a:solidFill>
                  <a:schemeClr val="bg1"/>
                </a:solidFill>
                <a:latin typeface="Noto Serif CJK JP SemiBold" panose="02020600000000000000" pitchFamily="18" charset="-128"/>
                <a:ea typeface="Noto Serif CJK JP SemiBold" panose="02020600000000000000" pitchFamily="18" charset="-128"/>
              </a:rPr>
              <a:t>北九州市立大学　</a:t>
            </a:r>
            <a:r>
              <a:rPr lang="ja-JP" altLang="en-US" sz="1400" dirty="0">
                <a:solidFill>
                  <a:schemeClr val="bg1"/>
                </a:solidFill>
                <a:latin typeface="Noto Serif CJK JP SemiBold" panose="02020600000000000000" pitchFamily="18" charset="-128"/>
                <a:ea typeface="Noto Serif CJK JP SemiBold" panose="02020600000000000000" pitchFamily="18" charset="-128"/>
              </a:rPr>
              <a:t>中華ビジネス研究センター（大学院マネジメント研究科）  　　</a:t>
            </a:r>
            <a:endParaRPr lang="en-US" altLang="ja-JP" sz="1400" dirty="0">
              <a:solidFill>
                <a:schemeClr val="bg1"/>
              </a:solidFill>
              <a:latin typeface="Noto Serif CJK JP SemiBold" panose="02020600000000000000" pitchFamily="18" charset="-128"/>
              <a:ea typeface="Noto Serif CJK JP SemiBold" panose="02020600000000000000" pitchFamily="18" charset="-128"/>
            </a:endParaRPr>
          </a:p>
          <a:p>
            <a:pPr lvl="0"/>
            <a:r>
              <a:rPr lang="ja-JP" altLang="en-US" sz="1400" dirty="0">
                <a:solidFill>
                  <a:schemeClr val="bg1"/>
                </a:solidFill>
                <a:latin typeface="Noto Serif CJK JP SemiBold" panose="02020600000000000000" pitchFamily="18" charset="-128"/>
                <a:ea typeface="Noto Serif CJK JP SemiBold" panose="02020600000000000000" pitchFamily="18" charset="-128"/>
              </a:rPr>
              <a:t>　　　　　　　　アジア文化社会研究センター</a:t>
            </a:r>
          </a:p>
        </p:txBody>
      </p:sp>
      <p:sp>
        <p:nvSpPr>
          <p:cNvPr id="23" name="正方形/長方形 22"/>
          <p:cNvSpPr/>
          <p:nvPr/>
        </p:nvSpPr>
        <p:spPr>
          <a:xfrm>
            <a:off x="685982" y="9357436"/>
            <a:ext cx="4694126" cy="261610"/>
          </a:xfrm>
          <a:prstGeom prst="rect">
            <a:avLst/>
          </a:prstGeom>
        </p:spPr>
        <p:txBody>
          <a:bodyPr wrap="square">
            <a:spAutoFit/>
          </a:bodyPr>
          <a:lstStyle/>
          <a:p>
            <a:r>
              <a:rPr lang="ja-JP" altLang="en-US" sz="1100" dirty="0">
                <a:solidFill>
                  <a:schemeClr val="bg1"/>
                </a:solidFill>
                <a:latin typeface="Noto Serif CJK JP SemiBold" panose="02020600000000000000" pitchFamily="18" charset="-128"/>
                <a:ea typeface="Noto Serif CJK JP SemiBold" panose="02020600000000000000" pitchFamily="18" charset="-128"/>
              </a:rPr>
              <a:t>お申込み・お問い合わせは下記までご連絡ください</a:t>
            </a:r>
          </a:p>
        </p:txBody>
      </p:sp>
      <p:sp>
        <p:nvSpPr>
          <p:cNvPr id="24" name="正方形/長方形 23"/>
          <p:cNvSpPr/>
          <p:nvPr/>
        </p:nvSpPr>
        <p:spPr>
          <a:xfrm>
            <a:off x="639168" y="9572773"/>
            <a:ext cx="6450425" cy="1046440"/>
          </a:xfrm>
          <a:prstGeom prst="rect">
            <a:avLst/>
          </a:prstGeom>
        </p:spPr>
        <p:txBody>
          <a:bodyPr wrap="square">
            <a:spAutoFit/>
          </a:bodyPr>
          <a:lstStyle/>
          <a:p>
            <a:pPr algn="ctr"/>
            <a:r>
              <a:rPr lang="ja-JP" altLang="en-US" sz="1300" dirty="0">
                <a:solidFill>
                  <a:srgbClr val="FFD13F"/>
                </a:solidFill>
                <a:latin typeface="Noto Serif CJK JP SemiBold" panose="02020600000000000000" pitchFamily="18" charset="-128"/>
                <a:ea typeface="Noto Serif CJK JP SemiBold" panose="02020600000000000000" pitchFamily="18" charset="-128"/>
              </a:rPr>
              <a:t>★</a:t>
            </a:r>
            <a:r>
              <a:rPr lang="ja-JP" altLang="en-US" sz="1300" dirty="0">
                <a:solidFill>
                  <a:schemeClr val="bg1"/>
                </a:solidFill>
                <a:latin typeface="Noto Serif CJK JP SemiBold" panose="02020600000000000000" pitchFamily="18" charset="-128"/>
                <a:ea typeface="Noto Serif CJK JP SemiBold" panose="02020600000000000000" pitchFamily="18" charset="-128"/>
              </a:rPr>
              <a:t>中華ビジネス研究センター</a:t>
            </a:r>
            <a:endParaRPr lang="en-US" altLang="ja-JP" sz="1300" dirty="0">
              <a:solidFill>
                <a:srgbClr val="FFD13F"/>
              </a:solidFill>
              <a:latin typeface="Noto Serif CJK JP SemiBold" panose="02020600000000000000" pitchFamily="18" charset="-128"/>
              <a:ea typeface="Noto Serif CJK JP SemiBold" panose="02020600000000000000" pitchFamily="18" charset="-128"/>
            </a:endParaRPr>
          </a:p>
          <a:p>
            <a:pPr algn="ctr"/>
            <a:r>
              <a:rPr lang="en-US" altLang="ja-JP" sz="1300" dirty="0">
                <a:solidFill>
                  <a:srgbClr val="FFD13F"/>
                </a:solidFill>
                <a:latin typeface="Noto Serif CJK JP SemiBold" panose="02020600000000000000" pitchFamily="18" charset="-128"/>
                <a:ea typeface="Noto Serif CJK JP SemiBold" panose="02020600000000000000" pitchFamily="18" charset="-128"/>
              </a:rPr>
              <a:t>  Fax</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  </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093-964-4015 </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　</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E-mail</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ccbs@kitakyu-u.ac.jp    </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担当：覃・川口　　　　　　　　　　　　</a:t>
            </a:r>
            <a:endParaRPr lang="en-US" altLang="ja-JP" sz="1300" dirty="0">
              <a:solidFill>
                <a:srgbClr val="FFD13F"/>
              </a:solidFill>
              <a:latin typeface="Noto Serif CJK JP SemiBold" panose="02020600000000000000" pitchFamily="18" charset="-128"/>
              <a:ea typeface="Noto Serif CJK JP SemiBold" panose="02020600000000000000" pitchFamily="18" charset="-128"/>
            </a:endParaRPr>
          </a:p>
          <a:p>
            <a:pPr algn="ctr">
              <a:spcBef>
                <a:spcPts val="600"/>
              </a:spcBef>
            </a:pPr>
            <a:r>
              <a:rPr lang="ja-JP" altLang="en-US" sz="1300" dirty="0">
                <a:solidFill>
                  <a:srgbClr val="FFD13F"/>
                </a:solidFill>
                <a:latin typeface="Noto Serif CJK JP SemiBold" panose="02020600000000000000" pitchFamily="18" charset="-128"/>
                <a:ea typeface="Noto Serif CJK JP SemiBold" panose="02020600000000000000" pitchFamily="18" charset="-128"/>
              </a:rPr>
              <a:t>★</a:t>
            </a:r>
            <a:r>
              <a:rPr lang="ja-JP" altLang="en-US" sz="1300" dirty="0">
                <a:solidFill>
                  <a:schemeClr val="bg1"/>
                </a:solidFill>
                <a:latin typeface="Noto Serif CJK JP SemiBold" panose="02020600000000000000" pitchFamily="18" charset="-128"/>
                <a:ea typeface="Noto Serif CJK JP SemiBold" panose="02020600000000000000" pitchFamily="18" charset="-128"/>
              </a:rPr>
              <a:t>アジア文化社会研究センター </a:t>
            </a:r>
            <a:endParaRPr lang="en-US" altLang="ja-JP" sz="1300" dirty="0">
              <a:solidFill>
                <a:schemeClr val="bg1"/>
              </a:solidFill>
              <a:latin typeface="Noto Serif CJK JP SemiBold" panose="02020600000000000000" pitchFamily="18" charset="-128"/>
              <a:ea typeface="Noto Serif CJK JP SemiBold" panose="02020600000000000000" pitchFamily="18" charset="-128"/>
            </a:endParaRPr>
          </a:p>
          <a:p>
            <a:pPr algn="ctr">
              <a:spcBef>
                <a:spcPts val="600"/>
              </a:spcBef>
            </a:pPr>
            <a:r>
              <a:rPr lang="en-US" altLang="ja-JP" sz="1300" dirty="0">
                <a:solidFill>
                  <a:schemeClr val="bg1"/>
                </a:solidFill>
                <a:latin typeface="Noto Serif CJK JP SemiBold" panose="02020600000000000000" pitchFamily="18" charset="-128"/>
                <a:ea typeface="Noto Serif CJK JP SemiBold" panose="02020600000000000000" pitchFamily="18" charset="-128"/>
              </a:rPr>
              <a:t>  </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Tel</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093-964-4080</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　　</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E-mail</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a:t>
            </a:r>
            <a:r>
              <a:rPr lang="en-US" altLang="ja-JP" sz="1300" dirty="0">
                <a:solidFill>
                  <a:srgbClr val="FFD13F"/>
                </a:solidFill>
                <a:latin typeface="Noto Serif CJK JP SemiBold" panose="02020600000000000000" pitchFamily="18" charset="-128"/>
                <a:ea typeface="Noto Serif CJK JP SemiBold" panose="02020600000000000000" pitchFamily="18" charset="-128"/>
              </a:rPr>
              <a:t>asisen@kitakyu-u.ac.jp</a:t>
            </a:r>
            <a:r>
              <a:rPr lang="ja-JP" altLang="en-US" sz="1300" dirty="0">
                <a:solidFill>
                  <a:srgbClr val="FFD13F"/>
                </a:solidFill>
                <a:latin typeface="Noto Serif CJK JP SemiBold" panose="02020600000000000000" pitchFamily="18" charset="-128"/>
                <a:ea typeface="Noto Serif CJK JP SemiBold" panose="02020600000000000000" pitchFamily="18" charset="-128"/>
              </a:rPr>
              <a:t>　担当：平野・都甲</a:t>
            </a:r>
          </a:p>
        </p:txBody>
      </p:sp>
      <p:pic>
        <p:nvPicPr>
          <p:cNvPr id="1028" name="Picture 4" descr="C:\Users\TSUKAMOTO\Desktop\明日くるiga\P06\06_greenbox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5" y="3708939"/>
            <a:ext cx="7775575" cy="522241"/>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TSUKAMOTO\Desktop\明日くるiga\P06\06_orangebox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0219" y="8819095"/>
            <a:ext cx="833438" cy="481010"/>
          </a:xfrm>
          <a:prstGeom prst="rect">
            <a:avLst/>
          </a:prstGeom>
          <a:noFill/>
          <a:extLst>
            <a:ext uri="{909E8E84-426E-40DD-AFC4-6F175D3DCCD1}">
              <a14:hiddenFill xmlns:a14="http://schemas.microsoft.com/office/drawing/2010/main">
                <a:solidFill>
                  <a:srgbClr val="FFFFFF"/>
                </a:solidFill>
              </a14:hiddenFill>
            </a:ext>
          </a:extLst>
        </p:spPr>
      </p:pic>
      <p:sp>
        <p:nvSpPr>
          <p:cNvPr id="7" name="正方形/長方形 6"/>
          <p:cNvSpPr/>
          <p:nvPr/>
        </p:nvSpPr>
        <p:spPr>
          <a:xfrm>
            <a:off x="541792" y="3783544"/>
            <a:ext cx="7134806" cy="430887"/>
          </a:xfrm>
          <a:prstGeom prst="rect">
            <a:avLst/>
          </a:prstGeom>
        </p:spPr>
        <p:txBody>
          <a:bodyPr wrap="square">
            <a:spAutoFit/>
          </a:bodyPr>
          <a:lstStyle/>
          <a:p>
            <a:r>
              <a:rPr lang="en-US" altLang="ja-JP" sz="2200" b="1" dirty="0">
                <a:solidFill>
                  <a:schemeClr val="bg1"/>
                </a:solidFill>
                <a:latin typeface="Noto Serif CJK JP SemiBold" panose="02020600000000000000" pitchFamily="18" charset="-128"/>
                <a:ea typeface="Noto Serif CJK JP SemiBold" panose="02020600000000000000" pitchFamily="18" charset="-128"/>
              </a:rPr>
              <a:t>2020</a:t>
            </a:r>
            <a:r>
              <a:rPr lang="ja-JP" altLang="en-US" sz="2200" b="1" dirty="0">
                <a:solidFill>
                  <a:schemeClr val="bg1"/>
                </a:solidFill>
                <a:latin typeface="Noto Serif CJK JP SemiBold" panose="02020600000000000000" pitchFamily="18" charset="-128"/>
                <a:ea typeface="Noto Serif CJK JP SemiBold" panose="02020600000000000000" pitchFamily="18" charset="-128"/>
              </a:rPr>
              <a:t>年</a:t>
            </a:r>
            <a:r>
              <a:rPr lang="en-US" altLang="ja-JP" sz="2200" b="1" dirty="0">
                <a:solidFill>
                  <a:schemeClr val="bg1"/>
                </a:solidFill>
                <a:latin typeface="Noto Serif CJK JP SemiBold" panose="02020600000000000000" pitchFamily="18" charset="-128"/>
                <a:ea typeface="Noto Serif CJK JP SemiBold" panose="02020600000000000000" pitchFamily="18" charset="-128"/>
              </a:rPr>
              <a:t>2</a:t>
            </a:r>
            <a:r>
              <a:rPr lang="ja-JP" altLang="en-US" sz="2200" b="1" dirty="0">
                <a:solidFill>
                  <a:schemeClr val="bg1"/>
                </a:solidFill>
                <a:latin typeface="Noto Serif CJK JP SemiBold" panose="02020600000000000000" pitchFamily="18" charset="-128"/>
                <a:ea typeface="Noto Serif CJK JP SemiBold" panose="02020600000000000000" pitchFamily="18" charset="-128"/>
              </a:rPr>
              <a:t>月</a:t>
            </a:r>
            <a:r>
              <a:rPr lang="en-US" altLang="ja-JP" sz="2200" b="1" dirty="0">
                <a:solidFill>
                  <a:schemeClr val="bg1"/>
                </a:solidFill>
                <a:latin typeface="Noto Serif CJK JP SemiBold" panose="02020600000000000000" pitchFamily="18" charset="-128"/>
                <a:ea typeface="Noto Serif CJK JP SemiBold" panose="02020600000000000000" pitchFamily="18" charset="-128"/>
              </a:rPr>
              <a:t>8</a:t>
            </a:r>
            <a:r>
              <a:rPr lang="ja-JP" altLang="en-US" sz="2200" b="1" dirty="0">
                <a:solidFill>
                  <a:schemeClr val="bg1"/>
                </a:solidFill>
                <a:latin typeface="Noto Serif CJK JP SemiBold" panose="02020600000000000000" pitchFamily="18" charset="-128"/>
                <a:ea typeface="Noto Serif CJK JP SemiBold" panose="02020600000000000000" pitchFamily="18" charset="-128"/>
              </a:rPr>
              <a:t>日</a:t>
            </a:r>
            <a:r>
              <a:rPr lang="en-US" altLang="ja-JP" sz="2200" b="1" dirty="0">
                <a:solidFill>
                  <a:schemeClr val="bg1"/>
                </a:solidFill>
                <a:latin typeface="Noto Serif CJK JP SemiBold" panose="02020600000000000000" pitchFamily="18" charset="-128"/>
                <a:ea typeface="Noto Serif CJK JP SemiBold" panose="02020600000000000000" pitchFamily="18" charset="-128"/>
              </a:rPr>
              <a:t>(</a:t>
            </a:r>
            <a:r>
              <a:rPr lang="ja-JP" altLang="en-US" sz="2200" b="1" dirty="0">
                <a:solidFill>
                  <a:schemeClr val="bg1"/>
                </a:solidFill>
                <a:latin typeface="Noto Serif CJK JP SemiBold" panose="02020600000000000000" pitchFamily="18" charset="-128"/>
                <a:ea typeface="Noto Serif CJK JP SemiBold" panose="02020600000000000000" pitchFamily="18" charset="-128"/>
              </a:rPr>
              <a:t>土</a:t>
            </a:r>
            <a:r>
              <a:rPr lang="en-US" altLang="ja-JP" sz="2200" b="1" dirty="0">
                <a:solidFill>
                  <a:schemeClr val="bg1"/>
                </a:solidFill>
                <a:latin typeface="Noto Serif CJK JP SemiBold" panose="02020600000000000000" pitchFamily="18" charset="-128"/>
                <a:ea typeface="Noto Serif CJK JP SemiBold" panose="02020600000000000000" pitchFamily="18" charset="-128"/>
              </a:rPr>
              <a:t>) 15:30〜17:30 (</a:t>
            </a:r>
            <a:r>
              <a:rPr lang="ja-JP" altLang="en-US" sz="2200" b="1" dirty="0">
                <a:solidFill>
                  <a:schemeClr val="bg1"/>
                </a:solidFill>
                <a:latin typeface="Noto Serif CJK JP SemiBold" panose="02020600000000000000" pitchFamily="18" charset="-128"/>
                <a:ea typeface="Noto Serif CJK JP SemiBold" panose="02020600000000000000" pitchFamily="18" charset="-128"/>
              </a:rPr>
              <a:t>受付 </a:t>
            </a:r>
            <a:r>
              <a:rPr lang="en-US" altLang="ja-JP" sz="2200" b="1" dirty="0">
                <a:solidFill>
                  <a:schemeClr val="bg1"/>
                </a:solidFill>
                <a:latin typeface="Noto Serif CJK JP SemiBold" panose="02020600000000000000" pitchFamily="18" charset="-128"/>
                <a:ea typeface="Noto Serif CJK JP SemiBold" panose="02020600000000000000" pitchFamily="18" charset="-128"/>
              </a:rPr>
              <a:t>15:00〜)</a:t>
            </a:r>
            <a:endParaRPr lang="ja-JP" altLang="en-US" sz="2200" b="1" dirty="0">
              <a:solidFill>
                <a:schemeClr val="bg1"/>
              </a:solidFill>
              <a:latin typeface="Noto Serif CJK JP SemiBold" panose="02020600000000000000" pitchFamily="18" charset="-128"/>
              <a:ea typeface="Noto Serif CJK JP SemiBold" panose="02020600000000000000" pitchFamily="18" charset="-128"/>
            </a:endParaRPr>
          </a:p>
        </p:txBody>
      </p:sp>
      <p:sp>
        <p:nvSpPr>
          <p:cNvPr id="9" name="正方形/長方形 8"/>
          <p:cNvSpPr/>
          <p:nvPr/>
        </p:nvSpPr>
        <p:spPr>
          <a:xfrm>
            <a:off x="470219" y="8830465"/>
            <a:ext cx="800219" cy="461665"/>
          </a:xfrm>
          <a:prstGeom prst="rect">
            <a:avLst/>
          </a:prstGeom>
        </p:spPr>
        <p:txBody>
          <a:bodyPr wrap="none">
            <a:spAutoFit/>
          </a:bodyPr>
          <a:lstStyle/>
          <a:p>
            <a:pPr algn="ctr"/>
            <a:r>
              <a:rPr lang="ja-JP" altLang="en-US" sz="2400" b="1" dirty="0">
                <a:solidFill>
                  <a:schemeClr val="bg1"/>
                </a:solidFill>
                <a:latin typeface="Noto Serif CJK JP SemiBold" panose="02020600000000000000" pitchFamily="18" charset="-128"/>
                <a:ea typeface="Noto Serif CJK JP SemiBold" panose="02020600000000000000" pitchFamily="18" charset="-128"/>
              </a:rPr>
              <a:t>主催</a:t>
            </a:r>
            <a:endParaRPr lang="en-US" altLang="ja-JP" sz="2400" b="1" dirty="0">
              <a:solidFill>
                <a:schemeClr val="bg1"/>
              </a:solidFill>
              <a:latin typeface="Noto Serif CJK JP SemiBold" panose="02020600000000000000" pitchFamily="18" charset="-128"/>
              <a:ea typeface="Noto Serif CJK JP SemiBold" panose="02020600000000000000" pitchFamily="18" charset="-128"/>
            </a:endParaRPr>
          </a:p>
        </p:txBody>
      </p:sp>
      <p:grpSp>
        <p:nvGrpSpPr>
          <p:cNvPr id="3" name="グループ化 2">
            <a:extLst>
              <a:ext uri="{FF2B5EF4-FFF2-40B4-BE49-F238E27FC236}">
                <a16:creationId xmlns:a16="http://schemas.microsoft.com/office/drawing/2014/main" id="{0E39210E-E30B-402E-A4CE-827D53495667}"/>
              </a:ext>
            </a:extLst>
          </p:cNvPr>
          <p:cNvGrpSpPr/>
          <p:nvPr/>
        </p:nvGrpSpPr>
        <p:grpSpPr>
          <a:xfrm>
            <a:off x="6007328" y="4277273"/>
            <a:ext cx="1301837" cy="1162714"/>
            <a:chOff x="6097616" y="4381200"/>
            <a:chExt cx="1301837" cy="1162714"/>
          </a:xfrm>
        </p:grpSpPr>
        <p:pic>
          <p:nvPicPr>
            <p:cNvPr id="1033" name="Picture 9" descr="C:\Users\TSUKAMOTO\Desktop\明日くるiga\P06\06_circl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167178" y="4381200"/>
              <a:ext cx="1162714" cy="1162714"/>
            </a:xfrm>
            <a:prstGeom prst="rect">
              <a:avLst/>
            </a:prstGeom>
            <a:noFill/>
            <a:extLst>
              <a:ext uri="{909E8E84-426E-40DD-AFC4-6F175D3DCCD1}">
                <a14:hiddenFill xmlns:a14="http://schemas.microsoft.com/office/drawing/2010/main">
                  <a:solidFill>
                    <a:srgbClr val="FFFFFF"/>
                  </a:solidFill>
                </a14:hiddenFill>
              </a:ext>
            </a:extLst>
          </p:spPr>
        </p:pic>
        <p:sp>
          <p:nvSpPr>
            <p:cNvPr id="11" name="正方形/長方形 10"/>
            <p:cNvSpPr/>
            <p:nvPr/>
          </p:nvSpPr>
          <p:spPr>
            <a:xfrm>
              <a:off x="6097616" y="4634683"/>
              <a:ext cx="1301837" cy="646331"/>
            </a:xfrm>
            <a:prstGeom prst="rect">
              <a:avLst/>
            </a:prstGeom>
          </p:spPr>
          <p:txBody>
            <a:bodyPr wrap="square">
              <a:spAutoFit/>
            </a:bodyPr>
            <a:lstStyle/>
            <a:p>
              <a:pPr algn="ctr"/>
              <a:r>
                <a:rPr lang="ja-JP" altLang="en-US" sz="3600" b="1" dirty="0">
                  <a:solidFill>
                    <a:schemeClr val="bg1"/>
                  </a:solidFill>
                  <a:latin typeface="Noto Serif CJK JP SemiBold" panose="02020600000000000000" pitchFamily="18" charset="-128"/>
                  <a:ea typeface="Noto Serif CJK JP SemiBold" panose="02020600000000000000" pitchFamily="18" charset="-128"/>
                </a:rPr>
                <a:t>無料</a:t>
              </a:r>
            </a:p>
          </p:txBody>
        </p:sp>
      </p:grpSp>
      <p:pic>
        <p:nvPicPr>
          <p:cNvPr id="1034" name="Picture 10" descr="C:\Users\TSUKAMOTO\Desktop\明日くるiga\P06\06_bluebox2.pn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8142" y="5248126"/>
            <a:ext cx="3918565" cy="28208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C:\Users\TSUKAMOTO\Desktop\明日くるiga\P06\06_box_green.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00731" y="7544359"/>
            <a:ext cx="950913" cy="938213"/>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C:\Users\TSUKAMOTO\Desktop\明日くるiga\P06\06_box_blue.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3050" y="6007943"/>
            <a:ext cx="950912" cy="938213"/>
          </a:xfrm>
          <a:prstGeom prst="rect">
            <a:avLst/>
          </a:prstGeom>
          <a:noFill/>
          <a:extLst>
            <a:ext uri="{909E8E84-426E-40DD-AFC4-6F175D3DCCD1}">
              <a14:hiddenFill xmlns:a14="http://schemas.microsoft.com/office/drawing/2010/main">
                <a:solidFill>
                  <a:srgbClr val="FFFFFF"/>
                </a:solidFill>
              </a14:hiddenFill>
            </a:ext>
          </a:extLst>
        </p:spPr>
      </p:pic>
      <p:sp>
        <p:nvSpPr>
          <p:cNvPr id="13" name="正方形/長方形 12"/>
          <p:cNvSpPr/>
          <p:nvPr/>
        </p:nvSpPr>
        <p:spPr>
          <a:xfrm>
            <a:off x="400731" y="6273136"/>
            <a:ext cx="983993" cy="461665"/>
          </a:xfrm>
          <a:prstGeom prst="rect">
            <a:avLst/>
          </a:prstGeom>
        </p:spPr>
        <p:txBody>
          <a:bodyPr wrap="square">
            <a:spAutoFit/>
          </a:bodyPr>
          <a:lstStyle/>
          <a:p>
            <a:pPr algn="ctr"/>
            <a:r>
              <a:rPr lang="ja-JP" altLang="en-US" sz="2400" b="1" dirty="0">
                <a:solidFill>
                  <a:schemeClr val="bg1"/>
                </a:solidFill>
                <a:latin typeface="Noto Serif CJK JP SemiBold" panose="02020600000000000000" pitchFamily="18" charset="-128"/>
                <a:ea typeface="Noto Serif CJK JP SemiBold" panose="02020600000000000000" pitchFamily="18" charset="-128"/>
              </a:rPr>
              <a:t>講 師</a:t>
            </a:r>
          </a:p>
        </p:txBody>
      </p:sp>
      <p:sp>
        <p:nvSpPr>
          <p:cNvPr id="14" name="正方形/長方形 13"/>
          <p:cNvSpPr/>
          <p:nvPr/>
        </p:nvSpPr>
        <p:spPr>
          <a:xfrm>
            <a:off x="417777" y="7754824"/>
            <a:ext cx="946185" cy="523220"/>
          </a:xfrm>
          <a:prstGeom prst="rect">
            <a:avLst/>
          </a:prstGeom>
        </p:spPr>
        <p:txBody>
          <a:bodyPr wrap="square">
            <a:spAutoFit/>
          </a:bodyPr>
          <a:lstStyle/>
          <a:p>
            <a:pPr algn="ctr"/>
            <a:r>
              <a:rPr lang="ja-JP" altLang="en-US" sz="1400" b="1" dirty="0">
                <a:solidFill>
                  <a:schemeClr val="bg1"/>
                </a:solidFill>
                <a:latin typeface="Noto Serif CJK JP SemiBold" panose="02020600000000000000" pitchFamily="18" charset="-128"/>
                <a:ea typeface="Noto Serif CJK JP SemiBold" panose="02020600000000000000" pitchFamily="18" charset="-128"/>
              </a:rPr>
              <a:t>コメンテーター</a:t>
            </a:r>
          </a:p>
        </p:txBody>
      </p:sp>
      <p:pic>
        <p:nvPicPr>
          <p:cNvPr id="1038" name="Picture 14" descr="C:\Users\TSUKAMOTO\Desktop\明日くるiga\P06\06_check.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378764" y="6879362"/>
            <a:ext cx="2760663" cy="120650"/>
          </a:xfrm>
          <a:prstGeom prst="rect">
            <a:avLst/>
          </a:prstGeom>
          <a:noFill/>
          <a:extLst>
            <a:ext uri="{909E8E84-426E-40DD-AFC4-6F175D3DCCD1}">
              <a14:hiddenFill xmlns:a14="http://schemas.microsoft.com/office/drawing/2010/main">
                <a:solidFill>
                  <a:srgbClr val="FFFFFF"/>
                </a:solidFill>
              </a14:hiddenFill>
            </a:ext>
          </a:extLst>
        </p:spPr>
      </p:pic>
      <p:sp>
        <p:nvSpPr>
          <p:cNvPr id="12" name="正方形/長方形 11"/>
          <p:cNvSpPr/>
          <p:nvPr/>
        </p:nvSpPr>
        <p:spPr>
          <a:xfrm>
            <a:off x="954928" y="5238746"/>
            <a:ext cx="4396759" cy="307777"/>
          </a:xfrm>
          <a:prstGeom prst="rect">
            <a:avLst/>
          </a:prstGeom>
        </p:spPr>
        <p:txBody>
          <a:bodyPr wrap="square">
            <a:spAutoFit/>
          </a:bodyPr>
          <a:lstStyle/>
          <a:p>
            <a:r>
              <a:rPr lang="ja-JP" altLang="en-US" sz="1400" b="1" dirty="0">
                <a:solidFill>
                  <a:schemeClr val="bg1"/>
                </a:solidFill>
                <a:latin typeface="Noto Serif CJK JP SemiBold" panose="02020600000000000000" pitchFamily="18" charset="-128"/>
                <a:ea typeface="Noto Serif CJK JP SemiBold" panose="02020600000000000000" pitchFamily="18" charset="-128"/>
              </a:rPr>
              <a:t>定員：</a:t>
            </a:r>
            <a:r>
              <a:rPr lang="en-US" altLang="ja-JP" sz="1400" b="1" dirty="0">
                <a:solidFill>
                  <a:schemeClr val="bg1"/>
                </a:solidFill>
                <a:latin typeface="Noto Serif CJK JP SemiBold" panose="02020600000000000000" pitchFamily="18" charset="-128"/>
                <a:ea typeface="Noto Serif CJK JP SemiBold" panose="02020600000000000000" pitchFamily="18" charset="-128"/>
              </a:rPr>
              <a:t>3</a:t>
            </a:r>
            <a:r>
              <a:rPr lang="ja-JP" altLang="en-US" sz="1400" b="1" dirty="0">
                <a:solidFill>
                  <a:schemeClr val="bg1"/>
                </a:solidFill>
                <a:latin typeface="Noto Serif CJK JP SemiBold" panose="02020600000000000000" pitchFamily="18" charset="-128"/>
                <a:ea typeface="Noto Serif CJK JP SemiBold" panose="02020600000000000000" pitchFamily="18" charset="-128"/>
              </a:rPr>
              <a:t>０名（参加無料・申込先着順）</a:t>
            </a:r>
          </a:p>
        </p:txBody>
      </p:sp>
      <p:sp>
        <p:nvSpPr>
          <p:cNvPr id="16" name="正方形/長方形 15"/>
          <p:cNvSpPr/>
          <p:nvPr/>
        </p:nvSpPr>
        <p:spPr>
          <a:xfrm>
            <a:off x="1347446" y="6506730"/>
            <a:ext cx="2236510" cy="400110"/>
          </a:xfrm>
          <a:prstGeom prst="rect">
            <a:avLst/>
          </a:prstGeom>
        </p:spPr>
        <p:txBody>
          <a:bodyPr wrap="square">
            <a:spAutoFit/>
          </a:bodyPr>
          <a:lstStyle/>
          <a:p>
            <a:r>
              <a:rPr lang="ja-JP" altLang="en-US" sz="2000" dirty="0">
                <a:solidFill>
                  <a:srgbClr val="CC0000"/>
                </a:solidFill>
                <a:latin typeface="Noto Serif CJK JP SemiBold" panose="02020600000000000000" pitchFamily="18" charset="-128"/>
                <a:ea typeface="Noto Serif CJK JP SemiBold" panose="02020600000000000000" pitchFamily="18" charset="-128"/>
              </a:rPr>
              <a:t>古庄   重生　氏</a:t>
            </a:r>
          </a:p>
        </p:txBody>
      </p:sp>
      <p:pic>
        <p:nvPicPr>
          <p:cNvPr id="1039" name="Picture 15" descr="C:\Users\TSUKAMOTO\Desktop\明日くるiga\P06\06_check.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02209" y="8328756"/>
            <a:ext cx="2760662" cy="120650"/>
          </a:xfrm>
          <a:prstGeom prst="rect">
            <a:avLst/>
          </a:prstGeom>
          <a:noFill/>
          <a:extLst>
            <a:ext uri="{909E8E84-426E-40DD-AFC4-6F175D3DCCD1}">
              <a14:hiddenFill xmlns:a14="http://schemas.microsoft.com/office/drawing/2010/main">
                <a:solidFill>
                  <a:srgbClr val="FFFFFF"/>
                </a:solidFill>
              </a14:hiddenFill>
            </a:ext>
          </a:extLst>
        </p:spPr>
      </p:pic>
      <p:sp>
        <p:nvSpPr>
          <p:cNvPr id="18" name="正方形/長方形 17"/>
          <p:cNvSpPr/>
          <p:nvPr/>
        </p:nvSpPr>
        <p:spPr>
          <a:xfrm>
            <a:off x="1316921" y="7973342"/>
            <a:ext cx="2117887" cy="400110"/>
          </a:xfrm>
          <a:prstGeom prst="rect">
            <a:avLst/>
          </a:prstGeom>
        </p:spPr>
        <p:txBody>
          <a:bodyPr wrap="none">
            <a:spAutoFit/>
          </a:bodyPr>
          <a:lstStyle/>
          <a:p>
            <a:r>
              <a:rPr lang="ja-JP" altLang="en-US" sz="2000" dirty="0">
                <a:solidFill>
                  <a:srgbClr val="CC0000"/>
                </a:solidFill>
                <a:latin typeface="Noto Serif CJK JP SemiBold" panose="02020600000000000000" pitchFamily="18" charset="-128"/>
                <a:ea typeface="Noto Serif CJK JP SemiBold" panose="02020600000000000000" pitchFamily="18" charset="-128"/>
              </a:rPr>
              <a:t>伊野   憲治   教授</a:t>
            </a:r>
          </a:p>
        </p:txBody>
      </p:sp>
      <p:sp>
        <p:nvSpPr>
          <p:cNvPr id="48" name="正方形/長方形 47">
            <a:extLst>
              <a:ext uri="{FF2B5EF4-FFF2-40B4-BE49-F238E27FC236}">
                <a16:creationId xmlns:a16="http://schemas.microsoft.com/office/drawing/2014/main" id="{E3D9C221-E87C-408A-827A-6CA9375B7414}"/>
              </a:ext>
            </a:extLst>
          </p:cNvPr>
          <p:cNvSpPr/>
          <p:nvPr/>
        </p:nvSpPr>
        <p:spPr>
          <a:xfrm>
            <a:off x="1402137" y="7801510"/>
            <a:ext cx="1452330" cy="276999"/>
          </a:xfrm>
          <a:prstGeom prst="rect">
            <a:avLst/>
          </a:prstGeom>
        </p:spPr>
        <p:txBody>
          <a:bodyPr wrap="square">
            <a:spAutoFit/>
          </a:bodyPr>
          <a:lstStyle/>
          <a:p>
            <a:r>
              <a:rPr lang="ja-JP" altLang="en-US" sz="1200" dirty="0">
                <a:latin typeface="小塚ゴシック Pro B" pitchFamily="34" charset="-128"/>
                <a:ea typeface="小塚ゴシック Pro B" pitchFamily="34" charset="-128"/>
              </a:rPr>
              <a:t> </a:t>
            </a:r>
            <a:r>
              <a:rPr lang="ja-JP" altLang="en-US" sz="1200" dirty="0">
                <a:latin typeface="Noto Serif CJK JP" panose="02020400000000000000" pitchFamily="18" charset="-128"/>
                <a:ea typeface="Noto Serif CJK JP" panose="02020400000000000000" pitchFamily="18" charset="-128"/>
              </a:rPr>
              <a:t>い の　    けんじ</a:t>
            </a:r>
          </a:p>
        </p:txBody>
      </p:sp>
      <p:sp>
        <p:nvSpPr>
          <p:cNvPr id="50" name="正方形/長方形 49">
            <a:extLst>
              <a:ext uri="{FF2B5EF4-FFF2-40B4-BE49-F238E27FC236}">
                <a16:creationId xmlns:a16="http://schemas.microsoft.com/office/drawing/2014/main" id="{10CE9A61-7C8B-45A8-A29E-6EDE50D91610}"/>
              </a:ext>
            </a:extLst>
          </p:cNvPr>
          <p:cNvSpPr/>
          <p:nvPr/>
        </p:nvSpPr>
        <p:spPr>
          <a:xfrm>
            <a:off x="1287657" y="6069022"/>
            <a:ext cx="2746265" cy="246221"/>
          </a:xfrm>
          <a:prstGeom prst="rect">
            <a:avLst/>
          </a:prstGeom>
        </p:spPr>
        <p:txBody>
          <a:bodyPr wrap="none">
            <a:spAutoFit/>
          </a:bodyPr>
          <a:lstStyle/>
          <a:p>
            <a:r>
              <a:rPr lang="ja-JP" altLang="en-US" sz="1000" dirty="0">
                <a:latin typeface="Noto Serif CJK JP SemiBold" panose="02020600000000000000" pitchFamily="18" charset="-128"/>
                <a:ea typeface="Noto Serif CJK JP SemiBold" panose="02020600000000000000" pitchFamily="18" charset="-128"/>
              </a:rPr>
              <a:t>大分ミャンマー支援団体「パコダの会」代表</a:t>
            </a:r>
          </a:p>
        </p:txBody>
      </p:sp>
      <p:grpSp>
        <p:nvGrpSpPr>
          <p:cNvPr id="5" name="グループ化 4">
            <a:extLst>
              <a:ext uri="{FF2B5EF4-FFF2-40B4-BE49-F238E27FC236}">
                <a16:creationId xmlns:a16="http://schemas.microsoft.com/office/drawing/2014/main" id="{F3B75AC2-8D61-4E41-B63F-E57C88DD26EF}"/>
              </a:ext>
            </a:extLst>
          </p:cNvPr>
          <p:cNvGrpSpPr/>
          <p:nvPr/>
        </p:nvGrpSpPr>
        <p:grpSpPr>
          <a:xfrm>
            <a:off x="4072097" y="5504688"/>
            <a:ext cx="3558963" cy="3096321"/>
            <a:chOff x="3944186" y="5559296"/>
            <a:chExt cx="3558963" cy="3096321"/>
          </a:xfrm>
        </p:grpSpPr>
        <p:grpSp>
          <p:nvGrpSpPr>
            <p:cNvPr id="4" name="グループ化 3">
              <a:extLst>
                <a:ext uri="{FF2B5EF4-FFF2-40B4-BE49-F238E27FC236}">
                  <a16:creationId xmlns:a16="http://schemas.microsoft.com/office/drawing/2014/main" id="{C0EFC4C2-989A-45B0-9312-A896A4EE6DB1}"/>
                </a:ext>
              </a:extLst>
            </p:cNvPr>
            <p:cNvGrpSpPr/>
            <p:nvPr/>
          </p:nvGrpSpPr>
          <p:grpSpPr>
            <a:xfrm>
              <a:off x="3944186" y="5559296"/>
              <a:ext cx="3558963" cy="3096321"/>
              <a:chOff x="3933061" y="5633809"/>
              <a:chExt cx="3558963" cy="2951733"/>
            </a:xfrm>
          </p:grpSpPr>
          <p:pic>
            <p:nvPicPr>
              <p:cNvPr id="1035" name="Picture 11" descr="C:\Users\TSUKAMOTO\Desktop\明日くるiga\P06\06_memo.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933061" y="5633809"/>
                <a:ext cx="3558963" cy="2951733"/>
              </a:xfrm>
              <a:prstGeom prst="rect">
                <a:avLst/>
              </a:prstGeom>
              <a:noFill/>
              <a:extLst>
                <a:ext uri="{909E8E84-426E-40DD-AFC4-6F175D3DCCD1}">
                  <a14:hiddenFill xmlns:a14="http://schemas.microsoft.com/office/drawing/2010/main">
                    <a:solidFill>
                      <a:srgbClr val="FFFFFF"/>
                    </a:solidFill>
                  </a14:hiddenFill>
                </a:ext>
              </a:extLst>
            </p:spPr>
          </p:pic>
          <p:sp>
            <p:nvSpPr>
              <p:cNvPr id="27" name="正方形/長方形 26"/>
              <p:cNvSpPr/>
              <p:nvPr/>
            </p:nvSpPr>
            <p:spPr>
              <a:xfrm>
                <a:off x="5138431" y="5862542"/>
                <a:ext cx="1233030" cy="292388"/>
              </a:xfrm>
              <a:prstGeom prst="rect">
                <a:avLst/>
              </a:prstGeom>
            </p:spPr>
            <p:txBody>
              <a:bodyPr wrap="none">
                <a:spAutoFit/>
              </a:bodyPr>
              <a:lstStyle/>
              <a:p>
                <a:r>
                  <a:rPr lang="ja-JP" altLang="en-US" sz="1300" dirty="0">
                    <a:solidFill>
                      <a:schemeClr val="bg1"/>
                    </a:solidFill>
                    <a:latin typeface="Noto Serif CJK JP SemiBold" panose="02020600000000000000" pitchFamily="18" charset="-128"/>
                    <a:ea typeface="Noto Serif CJK JP SemiBold" panose="02020600000000000000" pitchFamily="18" charset="-128"/>
                  </a:rPr>
                  <a:t>プ ロフィール</a:t>
                </a:r>
              </a:p>
            </p:txBody>
          </p:sp>
        </p:grpSp>
        <p:sp>
          <p:nvSpPr>
            <p:cNvPr id="51" name="正方形/長方形 50">
              <a:extLst>
                <a:ext uri="{FF2B5EF4-FFF2-40B4-BE49-F238E27FC236}">
                  <a16:creationId xmlns:a16="http://schemas.microsoft.com/office/drawing/2014/main" id="{C83DA629-4D9C-4492-8175-7307872BBFD4}"/>
                </a:ext>
              </a:extLst>
            </p:cNvPr>
            <p:cNvSpPr/>
            <p:nvPr/>
          </p:nvSpPr>
          <p:spPr>
            <a:xfrm>
              <a:off x="4199939" y="6195148"/>
              <a:ext cx="2982020" cy="2054409"/>
            </a:xfrm>
            <a:prstGeom prst="rect">
              <a:avLst/>
            </a:prstGeom>
          </p:spPr>
          <p:txBody>
            <a:bodyPr wrap="square">
              <a:spAutoFit/>
            </a:bodyPr>
            <a:lstStyle/>
            <a:p>
              <a:r>
                <a:rPr lang="ja-JP" altLang="en-US" sz="1050" b="1" dirty="0">
                  <a:latin typeface="Noto Serif CJK JP SemiBold" panose="02020600000000000000" pitchFamily="18" charset="-128"/>
                  <a:ea typeface="Noto Serif CJK JP SemiBold" panose="02020600000000000000" pitchFamily="18" charset="-128"/>
                </a:rPr>
                <a:t>  古庄  重生  氏</a:t>
              </a:r>
              <a:endParaRPr lang="en-US" altLang="ja-JP" sz="1050" b="1" dirty="0">
                <a:latin typeface="Noto Serif CJK JP SemiBold" panose="02020600000000000000" pitchFamily="18" charset="-128"/>
                <a:ea typeface="Noto Serif CJK JP SemiBold" panose="02020600000000000000" pitchFamily="18" charset="-128"/>
              </a:endParaRPr>
            </a:p>
            <a:p>
              <a:pPr algn="just">
                <a:spcBef>
                  <a:spcPts val="600"/>
                </a:spcBef>
              </a:pPr>
              <a:r>
                <a:rPr lang="ja-JP" altLang="en-US" sz="800" dirty="0">
                  <a:latin typeface="游明朝" panose="02020400000000000000" pitchFamily="18" charset="-128"/>
                  <a:ea typeface="游明朝" panose="02020400000000000000" pitchFamily="18" charset="-128"/>
                </a:rPr>
                <a:t>　</a:t>
              </a:r>
              <a:r>
                <a:rPr lang="ja-JP" altLang="en-US" sz="900" dirty="0">
                  <a:latin typeface="游明朝" panose="02020400000000000000" pitchFamily="18" charset="-128"/>
                  <a:ea typeface="游明朝" panose="02020400000000000000" pitchFamily="18" charset="-128"/>
                </a:rPr>
                <a:t>大分県生まれ。</a:t>
              </a:r>
              <a:r>
                <a:rPr lang="en-US" altLang="ja-JP" sz="900" dirty="0">
                  <a:latin typeface="游明朝" panose="02020400000000000000" pitchFamily="18" charset="-128"/>
                  <a:ea typeface="游明朝" panose="02020400000000000000" pitchFamily="18" charset="-128"/>
                </a:rPr>
                <a:t>1972</a:t>
              </a:r>
              <a:r>
                <a:rPr lang="ja-JP" altLang="en-US" sz="900" dirty="0">
                  <a:latin typeface="游明朝" panose="02020400000000000000" pitchFamily="18" charset="-128"/>
                  <a:ea typeface="游明朝" panose="02020400000000000000" pitchFamily="18" charset="-128"/>
                </a:rPr>
                <a:t>年株式会社祭原（東大阪）入社、大分支店長、鹿児島支店長を経て</a:t>
              </a:r>
              <a:r>
                <a:rPr lang="en-US" altLang="ja-JP" sz="900" dirty="0">
                  <a:latin typeface="游明朝" panose="02020400000000000000" pitchFamily="18" charset="-128"/>
                  <a:ea typeface="游明朝" panose="02020400000000000000" pitchFamily="18" charset="-128"/>
                </a:rPr>
                <a:t>2001</a:t>
              </a:r>
              <a:r>
                <a:rPr lang="ja-JP" altLang="en-US" sz="900" dirty="0">
                  <a:latin typeface="游明朝" panose="02020400000000000000" pitchFamily="18" charset="-128"/>
                  <a:ea typeface="游明朝" panose="02020400000000000000" pitchFamily="18" charset="-128"/>
                </a:rPr>
                <a:t>年北九州支店長に就任。</a:t>
              </a:r>
              <a:r>
                <a:rPr lang="en-US" altLang="ja-JP" sz="900" dirty="0">
                  <a:latin typeface="游明朝" panose="02020400000000000000" pitchFamily="18" charset="-128"/>
                  <a:ea typeface="游明朝" panose="02020400000000000000" pitchFamily="18" charset="-128"/>
                </a:rPr>
                <a:t>2002</a:t>
              </a:r>
              <a:r>
                <a:rPr lang="ja-JP" altLang="en-US" sz="900" dirty="0">
                  <a:latin typeface="游明朝" panose="02020400000000000000" pitchFamily="18" charset="-128"/>
                  <a:ea typeface="游明朝" panose="02020400000000000000" pitchFamily="18" charset="-128"/>
                </a:rPr>
                <a:t>年菱食（現三菱食品）と合併時退職。</a:t>
              </a:r>
              <a:r>
                <a:rPr lang="en-US" altLang="ja-JP" sz="900" dirty="0">
                  <a:latin typeface="游明朝" panose="02020400000000000000" pitchFamily="18" charset="-128"/>
                  <a:ea typeface="游明朝" panose="02020400000000000000" pitchFamily="18" charset="-128"/>
                </a:rPr>
                <a:t>2004</a:t>
              </a:r>
              <a:r>
                <a:rPr lang="ja-JP" altLang="en-US" sz="900" dirty="0">
                  <a:latin typeface="游明朝" panose="02020400000000000000" pitchFamily="18" charset="-128"/>
                  <a:ea typeface="游明朝" panose="02020400000000000000" pitchFamily="18" charset="-128"/>
                </a:rPr>
                <a:t>年大分に戻り、株式会社タカフジ非常勤役員、（有）ビックウエーブ川崎相談役、（有）東京運送非常勤役員を兼任、</a:t>
              </a:r>
              <a:r>
                <a:rPr lang="en-US" altLang="ja-JP" sz="900" dirty="0">
                  <a:latin typeface="游明朝" panose="02020400000000000000" pitchFamily="18" charset="-128"/>
                  <a:ea typeface="游明朝" panose="02020400000000000000" pitchFamily="18" charset="-128"/>
                </a:rPr>
                <a:t>2018</a:t>
              </a:r>
              <a:r>
                <a:rPr lang="ja-JP" altLang="en-US" sz="900" dirty="0">
                  <a:latin typeface="游明朝" panose="02020400000000000000" pitchFamily="18" charset="-128"/>
                  <a:ea typeface="游明朝" panose="02020400000000000000" pitchFamily="18" charset="-128"/>
                </a:rPr>
                <a:t>年に全ての役職から退任。</a:t>
              </a:r>
              <a:r>
                <a:rPr lang="en-US" altLang="ja-JP" sz="900" dirty="0">
                  <a:latin typeface="游明朝" panose="02020400000000000000" pitchFamily="18" charset="-128"/>
                  <a:ea typeface="游明朝" panose="02020400000000000000" pitchFamily="18" charset="-128"/>
                </a:rPr>
                <a:t>2008</a:t>
              </a:r>
              <a:r>
                <a:rPr lang="ja-JP" altLang="en-US" sz="900" dirty="0">
                  <a:latin typeface="游明朝" panose="02020400000000000000" pitchFamily="18" charset="-128"/>
                  <a:ea typeface="游明朝" panose="02020400000000000000" pitchFamily="18" charset="-128"/>
                </a:rPr>
                <a:t>年よりミャンマーを支援するボランティア団体「パコダの会」を立ち上げ代表に就任、現在に至る。</a:t>
              </a:r>
            </a:p>
            <a:p>
              <a:pPr algn="just">
                <a:spcBef>
                  <a:spcPts val="600"/>
                </a:spcBef>
              </a:pPr>
              <a:r>
                <a:rPr lang="ja-JP" altLang="en-US" sz="900" dirty="0">
                  <a:latin typeface="游明朝" panose="02020400000000000000" pitchFamily="18" charset="-128"/>
                  <a:ea typeface="游明朝" panose="02020400000000000000" pitchFamily="18" charset="-128"/>
                </a:rPr>
                <a:t>　</a:t>
              </a:r>
              <a:r>
                <a:rPr lang="en-US" altLang="ja-JP" sz="900" dirty="0">
                  <a:latin typeface="游明朝" panose="02020400000000000000" pitchFamily="18" charset="-128"/>
                  <a:ea typeface="游明朝" panose="02020400000000000000" pitchFamily="18" charset="-128"/>
                </a:rPr>
                <a:t>2008</a:t>
              </a:r>
              <a:r>
                <a:rPr lang="ja-JP" altLang="en-US" sz="900" dirty="0">
                  <a:latin typeface="游明朝" panose="02020400000000000000" pitchFamily="18" charset="-128"/>
                  <a:ea typeface="游明朝" panose="02020400000000000000" pitchFamily="18" charset="-128"/>
                </a:rPr>
                <a:t>年サイクロンの被害の大きかったミャンマーのエーワーデー管区にボランティアにて自らの寄付で小学校の建設を始め、現在に至って</a:t>
              </a:r>
              <a:r>
                <a:rPr lang="en-US" altLang="ja-JP" sz="900" dirty="0">
                  <a:latin typeface="游明朝" panose="02020400000000000000" pitchFamily="18" charset="-128"/>
                  <a:ea typeface="游明朝" panose="02020400000000000000" pitchFamily="18" charset="-128"/>
                </a:rPr>
                <a:t>18</a:t>
              </a:r>
              <a:r>
                <a:rPr lang="ja-JP" altLang="en-US" sz="900" dirty="0">
                  <a:latin typeface="游明朝" panose="02020400000000000000" pitchFamily="18" charset="-128"/>
                  <a:ea typeface="游明朝" panose="02020400000000000000" pitchFamily="18" charset="-128"/>
                </a:rPr>
                <a:t>校目を建設中。</a:t>
              </a:r>
            </a:p>
            <a:p>
              <a:pPr algn="just"/>
              <a:r>
                <a:rPr lang="ja-JP" altLang="en-US" sz="800" dirty="0">
                  <a:latin typeface="游明朝" panose="02020400000000000000" pitchFamily="18" charset="-128"/>
                  <a:ea typeface="游明朝" panose="02020400000000000000" pitchFamily="18" charset="-128"/>
                </a:rPr>
                <a:t>　</a:t>
              </a:r>
            </a:p>
          </p:txBody>
        </p:sp>
      </p:grpSp>
      <p:pic>
        <p:nvPicPr>
          <p:cNvPr id="52" name="Picture 4">
            <a:extLst>
              <a:ext uri="{FF2B5EF4-FFF2-40B4-BE49-F238E27FC236}">
                <a16:creationId xmlns:a16="http://schemas.microsoft.com/office/drawing/2014/main" id="{C3106620-599E-4D95-B3E1-FDF5795871B1}"/>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12364" t="30739" r="14613" b="47349"/>
          <a:stretch/>
        </p:blipFill>
        <p:spPr bwMode="auto">
          <a:xfrm rot="10800000">
            <a:off x="1220728" y="3257109"/>
            <a:ext cx="5776933" cy="490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3" name="Picture 4">
            <a:extLst>
              <a:ext uri="{FF2B5EF4-FFF2-40B4-BE49-F238E27FC236}">
                <a16:creationId xmlns:a16="http://schemas.microsoft.com/office/drawing/2014/main" id="{D038A71B-1313-496A-9514-5F08DA28232E}"/>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12365" t="53038" r="11117" b="29852"/>
          <a:stretch/>
        </p:blipFill>
        <p:spPr bwMode="auto">
          <a:xfrm>
            <a:off x="599502" y="8409897"/>
            <a:ext cx="7126737" cy="45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 name="正方形/長方形 35">
            <a:extLst>
              <a:ext uri="{FF2B5EF4-FFF2-40B4-BE49-F238E27FC236}">
                <a16:creationId xmlns:a16="http://schemas.microsoft.com/office/drawing/2014/main" id="{BF7257DA-4238-47C7-B1FE-F2F56C632CCF}"/>
              </a:ext>
            </a:extLst>
          </p:cNvPr>
          <p:cNvSpPr/>
          <p:nvPr/>
        </p:nvSpPr>
        <p:spPr>
          <a:xfrm>
            <a:off x="1303657" y="6140540"/>
            <a:ext cx="184731" cy="230832"/>
          </a:xfrm>
          <a:prstGeom prst="rect">
            <a:avLst/>
          </a:prstGeom>
        </p:spPr>
        <p:txBody>
          <a:bodyPr wrap="none">
            <a:spAutoFit/>
          </a:bodyPr>
          <a:lstStyle/>
          <a:p>
            <a:endParaRPr lang="ja-JP" altLang="en-US" sz="900" dirty="0">
              <a:latin typeface="Noto Serif CJK JP SemiBold" panose="02020600000000000000" pitchFamily="18" charset="-128"/>
              <a:ea typeface="Noto Serif CJK JP SemiBold" panose="02020600000000000000" pitchFamily="18" charset="-128"/>
            </a:endParaRPr>
          </a:p>
        </p:txBody>
      </p:sp>
    </p:spTree>
    <p:extLst>
      <p:ext uri="{BB962C8B-B14F-4D97-AF65-F5344CB8AC3E}">
        <p14:creationId xmlns:p14="http://schemas.microsoft.com/office/powerpoint/2010/main" val="3210186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プレースホルダー 4"/>
          <p:cNvGraphicFramePr>
            <a:graphicFrameLocks noGrp="1"/>
          </p:cNvGraphicFramePr>
          <p:nvPr>
            <p:ph type="pic" sz="quarter" idx="10"/>
            <p:extLst>
              <p:ext uri="{D42A27DB-BD31-4B8C-83A1-F6EECF244321}">
                <p14:modId xmlns:p14="http://schemas.microsoft.com/office/powerpoint/2010/main" val="2140382272"/>
              </p:ext>
            </p:extLst>
          </p:nvPr>
        </p:nvGraphicFramePr>
        <p:xfrm>
          <a:off x="367440" y="375549"/>
          <a:ext cx="7040695" cy="10156614"/>
        </p:xfrm>
        <a:graphic>
          <a:graphicData uri="http://schemas.openxmlformats.org/drawingml/2006/table">
            <a:tbl>
              <a:tblPr>
                <a:tableStyleId>{5C22544A-7EE6-4342-B048-85BDC9FD1C3A}</a:tableStyleId>
              </a:tblPr>
              <a:tblGrid>
                <a:gridCol w="355682">
                  <a:extLst>
                    <a:ext uri="{9D8B030D-6E8A-4147-A177-3AD203B41FA5}">
                      <a16:colId xmlns:a16="http://schemas.microsoft.com/office/drawing/2014/main" val="20000"/>
                    </a:ext>
                  </a:extLst>
                </a:gridCol>
                <a:gridCol w="656645">
                  <a:extLst>
                    <a:ext uri="{9D8B030D-6E8A-4147-A177-3AD203B41FA5}">
                      <a16:colId xmlns:a16="http://schemas.microsoft.com/office/drawing/2014/main" val="20001"/>
                    </a:ext>
                  </a:extLst>
                </a:gridCol>
                <a:gridCol w="2799862">
                  <a:extLst>
                    <a:ext uri="{9D8B030D-6E8A-4147-A177-3AD203B41FA5}">
                      <a16:colId xmlns:a16="http://schemas.microsoft.com/office/drawing/2014/main" val="20002"/>
                    </a:ext>
                  </a:extLst>
                </a:gridCol>
                <a:gridCol w="656645">
                  <a:extLst>
                    <a:ext uri="{9D8B030D-6E8A-4147-A177-3AD203B41FA5}">
                      <a16:colId xmlns:a16="http://schemas.microsoft.com/office/drawing/2014/main" val="20003"/>
                    </a:ext>
                  </a:extLst>
                </a:gridCol>
                <a:gridCol w="2106736">
                  <a:extLst>
                    <a:ext uri="{9D8B030D-6E8A-4147-A177-3AD203B41FA5}">
                      <a16:colId xmlns:a16="http://schemas.microsoft.com/office/drawing/2014/main" val="20004"/>
                    </a:ext>
                  </a:extLst>
                </a:gridCol>
                <a:gridCol w="106377">
                  <a:extLst>
                    <a:ext uri="{9D8B030D-6E8A-4147-A177-3AD203B41FA5}">
                      <a16:colId xmlns:a16="http://schemas.microsoft.com/office/drawing/2014/main" val="20005"/>
                    </a:ext>
                  </a:extLst>
                </a:gridCol>
                <a:gridCol w="358748">
                  <a:extLst>
                    <a:ext uri="{9D8B030D-6E8A-4147-A177-3AD203B41FA5}">
                      <a16:colId xmlns:a16="http://schemas.microsoft.com/office/drawing/2014/main" val="266675065"/>
                    </a:ext>
                  </a:extLst>
                </a:gridCol>
              </a:tblGrid>
              <a:tr h="440043">
                <a:tc rowSpan="2">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tc>
                <a:tc gridSpan="5">
                  <a:txBody>
                    <a:bodyPr/>
                    <a:lstStyle/>
                    <a:p>
                      <a:pPr algn="r" fontAlgn="ctr"/>
                      <a:r>
                        <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〆切：</a:t>
                      </a:r>
                      <a:r>
                        <a:rPr lang="en-US" altLang="ja-JP"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2020</a:t>
                      </a:r>
                      <a:r>
                        <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年</a:t>
                      </a:r>
                      <a:r>
                        <a:rPr lang="en-US" altLang="ja-JP"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2</a:t>
                      </a:r>
                      <a:r>
                        <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月</a:t>
                      </a:r>
                      <a:r>
                        <a:rPr lang="en-US" altLang="ja-JP"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5</a:t>
                      </a:r>
                      <a:r>
                        <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日（水）</a:t>
                      </a: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rowSpan="2">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extLst>
                  <a:ext uri="{0D108BD9-81ED-4DB2-BD59-A6C34878D82A}">
                    <a16:rowId xmlns:a16="http://schemas.microsoft.com/office/drawing/2014/main" val="10000"/>
                  </a:ext>
                </a:extLst>
              </a:tr>
              <a:tr h="1124357">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5">
                  <a:txBody>
                    <a:bodyPr/>
                    <a:lstStyle/>
                    <a:p>
                      <a:pPr algn="l" fontAlgn="ct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お申込先 </a:t>
                      </a:r>
                      <a:r>
                        <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FAX</a:t>
                      </a: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　０９３－９６４－４０１５</a:t>
                      </a:r>
                    </a:p>
                    <a:p>
                      <a:pPr algn="l" fontAlgn="ctr">
                        <a:spcBef>
                          <a:spcPts val="600"/>
                        </a:spcBef>
                        <a:spcAft>
                          <a:spcPts val="600"/>
                        </a:spcAft>
                      </a:pPr>
                      <a:r>
                        <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E-mail </a:t>
                      </a: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の場合、件名に「定例セミナー参加」と記入し、</a:t>
                      </a:r>
                      <a:endPar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下記項目を記入の上、 </a:t>
                      </a:r>
                      <a:r>
                        <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ccbs@kitakyu-u.ac.jp </a:t>
                      </a: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或る</a:t>
                      </a:r>
                      <a:endPar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asisen@kitakyu-u.ac.jp </a:t>
                      </a: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へお申し込みください。</a:t>
                      </a:r>
                      <a:endParaRPr lang="en-US" altLang="ja-JP"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spcBef>
                          <a:spcPts val="600"/>
                        </a:spcBef>
                      </a:pP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尚、その際は懇親会の参加可否についてもご連絡頂きますようお願い申し上げます。</a:t>
                      </a: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001"/>
                  </a:ext>
                </a:extLst>
              </a:tr>
              <a:tr h="546446">
                <a:tc gridSpan="7">
                  <a:txBody>
                    <a:bodyPr/>
                    <a:lstStyle/>
                    <a:p>
                      <a:pPr algn="ctr" fontAlgn="ctr"/>
                      <a:r>
                        <a:rPr lang="ja-JP" altLang="en-US" sz="16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申　込　書</a:t>
                      </a:r>
                      <a:endPar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600" b="0" i="0" u="none" strike="noStrike" dirty="0">
                        <a:solidFill>
                          <a:schemeClr val="tx1">
                            <a:lumMod val="95000"/>
                            <a:lumOff val="5000"/>
                          </a:schemeClr>
                        </a:solidFill>
                        <a:effectLst/>
                        <a:latin typeface="小塚ゴシック Pro B"/>
                        <a:ea typeface="ＭＳ Ｐゴシック" panose="020B0600070205080204" pitchFamily="50" charset="-128"/>
                      </a:endParaRPr>
                    </a:p>
                  </a:txBody>
                  <a:tcPr marL="0" marR="0" marT="0" marB="0" anchor="ctr"/>
                </a:tc>
                <a:extLst>
                  <a:ext uri="{0D108BD9-81ED-4DB2-BD59-A6C34878D82A}">
                    <a16:rowId xmlns:a16="http://schemas.microsoft.com/office/drawing/2014/main" val="10002"/>
                  </a:ext>
                </a:extLst>
              </a:tr>
              <a:tr h="317126">
                <a:tc rowSpan="9">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ご芳名</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ふりがな</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rowSpan="9" gridSpan="2">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rowSpan="9"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extLst>
                  <a:ext uri="{0D108BD9-81ED-4DB2-BD59-A6C34878D82A}">
                    <a16:rowId xmlns:a16="http://schemas.microsoft.com/office/drawing/2014/main" val="10003"/>
                  </a:ext>
                </a:extLst>
              </a:tr>
              <a:tr h="317126">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会社名</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役職</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4"/>
                  </a:ext>
                </a:extLst>
              </a:tr>
              <a:tr h="317126">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ご住所</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5"/>
                  </a:ext>
                </a:extLst>
              </a:tr>
              <a:tr h="317126">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a:txBody>
                    <a:bodyPr/>
                    <a:lstStyle/>
                    <a:p>
                      <a:pPr algn="ctr" fontAlgn="ctr"/>
                      <a:r>
                        <a:rPr lang="en-US" sz="1100" u="none" strike="noStrike" dirty="0" err="1">
                          <a:solidFill>
                            <a:schemeClr val="tx1">
                              <a:lumMod val="95000"/>
                              <a:lumOff val="5000"/>
                            </a:schemeClr>
                          </a:solidFill>
                          <a:effectLst/>
                          <a:latin typeface="Noto Serif CJK JP" panose="02020400000000000000" pitchFamily="18" charset="-128"/>
                          <a:ea typeface="Noto Serif CJK JP" panose="02020400000000000000" pitchFamily="18" charset="-128"/>
                        </a:rPr>
                        <a:t>Ｔel</a:t>
                      </a:r>
                      <a:endParaRPr 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en-US" sz="1100" u="none" strike="noStrike" dirty="0" err="1">
                          <a:solidFill>
                            <a:schemeClr val="tx1">
                              <a:lumMod val="95000"/>
                              <a:lumOff val="5000"/>
                            </a:schemeClr>
                          </a:solidFill>
                          <a:effectLst/>
                          <a:latin typeface="Noto Serif CJK JP" panose="02020400000000000000" pitchFamily="18" charset="-128"/>
                          <a:ea typeface="Noto Serif CJK JP" panose="02020400000000000000" pitchFamily="18" charset="-128"/>
                        </a:rPr>
                        <a:t>Ｆax</a:t>
                      </a:r>
                      <a:endParaRPr 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6"/>
                  </a:ext>
                </a:extLst>
              </a:tr>
              <a:tr h="317126">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a:txBody>
                    <a:bodyPr/>
                    <a:lstStyle/>
                    <a:p>
                      <a:pPr algn="ctr" fontAlgn="ctr"/>
                      <a:r>
                        <a:rPr 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E-mail</a:t>
                      </a:r>
                      <a:endParaRPr 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ctr"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a:txBody>
                    <a:bodyPr/>
                    <a:lstStyle/>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1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7"/>
                  </a:ext>
                </a:extLst>
              </a:tr>
              <a:tr h="292035">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r>
                        <a:rPr lang="en-US" altLang="ja-JP"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ja-JP" altLang="en-US" sz="1050" u="none" strike="noStrike" dirty="0">
                          <a:solidFill>
                            <a:schemeClr val="tx1"/>
                          </a:solidFill>
                          <a:effectLst/>
                          <a:latin typeface="Noto Serif CJK JP" panose="02020400000000000000" pitchFamily="18" charset="-128"/>
                          <a:ea typeface="Noto Serif CJK JP" panose="02020400000000000000" pitchFamily="18" charset="-128"/>
                        </a:rPr>
                        <a:t>個人情報は当センターのイベント通知用以外には一切使用いたしません</a:t>
                      </a:r>
                      <a:r>
                        <a:rPr lang="ja-JP" altLang="en-US"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endParaRPr lang="ja-JP" altLang="en-US" sz="105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pPr algn="l" fontAlgn="ctr"/>
                      <a:endParaRPr lang="ja-JP" altLang="en-US" sz="10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000" b="0" i="0" u="none" strike="noStrike" dirty="0">
                        <a:solidFill>
                          <a:srgbClr val="000000"/>
                        </a:solidFill>
                        <a:effectLst/>
                        <a:latin typeface="ＭＳ Ｐゴシック"/>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8"/>
                  </a:ext>
                </a:extLst>
              </a:tr>
              <a:tr h="475690">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ja-JP" altLang="en-US"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ご来場の皆さまを含む会場内の写真が本センターのホームページ等に公開されることがありますので、予めご了承ください。もし、写真に写りたくない方は事前にお問い合わせ先までお申し付けください。</a:t>
                      </a:r>
                      <a:endParaRPr lang="ja-JP" altLang="en-US" sz="105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endParaRPr lang="ja-JP" altLang="en-US" sz="105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09"/>
                  </a:ext>
                </a:extLst>
              </a:tr>
              <a:tr h="317126">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ja-JP" altLang="en-US" sz="105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当日はなるべく公共交通機関をご利用ください。</a:t>
                      </a:r>
                      <a:endParaRPr lang="ja-JP" altLang="en-US" sz="105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endParaRPr lang="ja-JP" altLang="en-US" sz="105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0"/>
                  </a:ext>
                </a:extLst>
              </a:tr>
              <a:tr h="312241">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endParaRPr lang="ja-JP" altLang="en-US" sz="11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1"/>
                  </a:ext>
                </a:extLst>
              </a:tr>
              <a:tr h="352021">
                <a:tc rowSpan="6">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gridSpan="4">
                  <a:txBody>
                    <a:bodyPr/>
                    <a:lstStyle/>
                    <a:p>
                      <a:pPr algn="l" fontAlgn="ctr"/>
                      <a:r>
                        <a:rPr lang="ja-JP" altLang="en-US" sz="16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＜懇親会のご案内＞</a:t>
                      </a:r>
                      <a:endParaRPr lang="ja-JP" altLang="en-US" sz="16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effectLst/>
                        <a:latin typeface="ＭＳ Ｐ明朝"/>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明朝"/>
                      </a:endParaRPr>
                    </a:p>
                  </a:txBody>
                  <a:tcPr marL="0" marR="0" marT="0" marB="0" anchor="ctr"/>
                </a:tc>
                <a:tc rowSpan="6" gridSpan="2">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rowSpan="6"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extLst>
                  <a:ext uri="{0D108BD9-81ED-4DB2-BD59-A6C34878D82A}">
                    <a16:rowId xmlns:a16="http://schemas.microsoft.com/office/drawing/2014/main" val="10012"/>
                  </a:ext>
                </a:extLst>
              </a:tr>
              <a:tr h="431310">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セミナー終了後、近隣の会場で懇親会の場を設定しております。</a:t>
                      </a:r>
                      <a:endPar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ぜひ奮ってご参加下さいますようお願い申し上げます。</a:t>
                      </a:r>
                      <a:endPar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3"/>
                  </a:ext>
                </a:extLst>
              </a:tr>
              <a:tr h="684382">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日時　：</a:t>
                      </a:r>
                      <a:r>
                        <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2020</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年</a:t>
                      </a:r>
                      <a:r>
                        <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2</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月</a:t>
                      </a:r>
                      <a:r>
                        <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8</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日</a:t>
                      </a:r>
                      <a:r>
                        <a:rPr lang="en-US" altLang="zh-TW"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土</a:t>
                      </a:r>
                      <a:r>
                        <a:rPr lang="en-US" altLang="zh-TW"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en-US" altLang="zh-TW"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18 : </a:t>
                      </a:r>
                      <a:r>
                        <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0</a:t>
                      </a:r>
                      <a:r>
                        <a:rPr lang="en-US" altLang="zh-TW"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0</a:t>
                      </a: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endParaRPr lang="zh-TW"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zh-TW"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場所　：小倉駅周辺</a:t>
                      </a:r>
                      <a:endParaRPr lang="zh-TW"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l" fontAlgn="ct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会費　：約</a:t>
                      </a:r>
                      <a:r>
                        <a:rPr lang="en-US" altLang="ja-JP"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4,500</a:t>
                      </a: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円／人　（参加自由）</a:t>
                      </a:r>
                      <a:endPar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pPr algn="l" fontAlgn="ctr"/>
                      <a:endParaRPr lang="ja-JP" altLang="en-US" sz="1100" b="0" i="0" u="none" strike="noStrike">
                        <a:solidFill>
                          <a:srgbClr val="000000"/>
                        </a:solidFill>
                        <a:effectLst/>
                        <a:latin typeface="ＭＳ Ｐ明朝"/>
                      </a:endParaRPr>
                    </a:p>
                  </a:txBody>
                  <a:tcPr marL="0" marR="0" marT="0" marB="0" anchor="ctr"/>
                </a:tc>
                <a:tc hMerge="1">
                  <a:txBody>
                    <a:bodyPr/>
                    <a:lstStyle/>
                    <a:p>
                      <a:pPr algn="l" fontAlgn="ctr"/>
                      <a:endParaRPr lang="ja-JP" altLang="en-US" sz="1100" b="0" i="0" u="none" strike="noStrike">
                        <a:solidFill>
                          <a:srgbClr val="000000"/>
                        </a:solidFill>
                        <a:effectLst/>
                        <a:latin typeface="ＭＳ Ｐ明朝"/>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4"/>
                  </a:ext>
                </a:extLst>
              </a:tr>
              <a:tr h="156120">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endParaRPr lang="ja-JP" altLang="en-US" sz="10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明朝"/>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5"/>
                  </a:ext>
                </a:extLst>
              </a:tr>
              <a:tr h="295090">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marL="0" marR="0" indent="0" algn="l" defTabSz="777514" rtl="0" eaLnBrk="1" fontAlgn="ctr" latinLnBrk="0" hangingPunct="1">
                        <a:lnSpc>
                          <a:spcPct val="100000"/>
                        </a:lnSpc>
                        <a:spcBef>
                          <a:spcPts val="0"/>
                        </a:spcBef>
                        <a:spcAft>
                          <a:spcPts val="0"/>
                        </a:spcAft>
                        <a:buClrTx/>
                        <a:buSzTx/>
                        <a:buFontTx/>
                        <a:buNone/>
                        <a:tabLst/>
                        <a:defRPr/>
                      </a:pP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懇親会参加の可否　　</a:t>
                      </a:r>
                      <a:r>
                        <a:rPr lang="ja-JP" altLang="en-US" sz="1200" dirty="0">
                          <a:solidFill>
                            <a:schemeClr val="tx1">
                              <a:lumMod val="95000"/>
                              <a:lumOff val="5000"/>
                            </a:schemeClr>
                          </a:solidFill>
                          <a:latin typeface="Noto Serif CJK JP" panose="02020400000000000000" pitchFamily="18" charset="-128"/>
                          <a:ea typeface="Noto Serif CJK JP" panose="02020400000000000000" pitchFamily="18" charset="-128"/>
                        </a:rPr>
                        <a:t>参加　・　　</a:t>
                      </a:r>
                      <a:r>
                        <a:rPr lang="ja-JP" altLang="en-US" sz="1200" kern="100" dirty="0">
                          <a:solidFill>
                            <a:schemeClr val="tx1">
                              <a:lumMod val="95000"/>
                              <a:lumOff val="5000"/>
                            </a:schemeClr>
                          </a:solidFill>
                          <a:latin typeface="Noto Serif CJK JP" panose="02020400000000000000" pitchFamily="18" charset="-128"/>
                          <a:ea typeface="Noto Serif CJK JP" panose="02020400000000000000" pitchFamily="18" charset="-128"/>
                          <a:cs typeface="Times New Roman"/>
                        </a:rPr>
                        <a:t>不参加</a:t>
                      </a:r>
                      <a:endParaRPr lang="ja-JP" altLang="ja-JP" sz="1200" kern="100" dirty="0">
                        <a:solidFill>
                          <a:schemeClr val="tx1">
                            <a:lumMod val="95000"/>
                            <a:lumOff val="5000"/>
                          </a:schemeClr>
                        </a:solidFill>
                        <a:latin typeface="Noto Serif CJK JP" panose="02020400000000000000" pitchFamily="18" charset="-128"/>
                        <a:ea typeface="Noto Serif CJK JP" panose="02020400000000000000" pitchFamily="18" charset="-128"/>
                        <a:cs typeface="Times New Roman"/>
                      </a:endParaRPr>
                    </a:p>
                  </a:txBody>
                  <a:tcPr marL="0" marR="0" marT="0" marB="0" anchor="ctr"/>
                </a:tc>
                <a:tc hMerge="1">
                  <a:txBody>
                    <a:bodyPr/>
                    <a:lstStyle/>
                    <a:p>
                      <a:endParaRPr kumimoji="1" lang="ja-JP" altLang="en-US"/>
                    </a:p>
                  </a:txBody>
                  <a:tcP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6"/>
                  </a:ext>
                </a:extLst>
              </a:tr>
              <a:tr h="158563">
                <a:tc v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gridSpan="4">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gridSpan="2" v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vMerge="1">
                  <a:txBody>
                    <a:bodyPr/>
                    <a:lstStyle/>
                    <a:p>
                      <a:endParaRPr kumimoji="1" lang="ja-JP" altLang="en-US"/>
                    </a:p>
                  </a:txBody>
                  <a:tcPr/>
                </a:tc>
                <a:extLst>
                  <a:ext uri="{0D108BD9-81ED-4DB2-BD59-A6C34878D82A}">
                    <a16:rowId xmlns:a16="http://schemas.microsoft.com/office/drawing/2014/main" val="10017"/>
                  </a:ext>
                </a:extLst>
              </a:tr>
              <a:tr h="2051734">
                <a:tc gridSpan="7">
                  <a:txBody>
                    <a:bodyPr/>
                    <a:lstStyle/>
                    <a:p>
                      <a:pPr algn="ctr" fontAlgn="ctr"/>
                      <a:r>
                        <a:rPr lang="ja-JP" altLang="en-US" sz="16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公立大学法人 北九州市立大学 　◆　　</a:t>
                      </a:r>
                      <a:endParaRPr lang="en-US" altLang="ja-JP" sz="16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ctr" fontAlgn="ctr"/>
                      <a:endPar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ctr" fontAlgn="ctr"/>
                      <a:r>
                        <a:rPr lang="ja-JP" altLang="en-US" sz="14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中華ビジネス研究センター（大学院マネジメント研究科）  </a:t>
                      </a:r>
                      <a:endParaRPr lang="en-US" altLang="ja-JP" sz="14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ctr" fontAlgn="ctr"/>
                      <a:r>
                        <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TEL: 093-964-4013 </a:t>
                      </a:r>
                      <a:r>
                        <a:rPr lang="ja-JP" altLang="en-US"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FAX: 093-964-4015  </a:t>
                      </a:r>
                      <a:r>
                        <a:rPr lang="ja-JP" altLang="en-US"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p>
                    <a:p>
                      <a:pPr algn="ctr" fontAlgn="ctr"/>
                      <a:r>
                        <a:rPr lang="ja-JP" altLang="en-US"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E-mail</a:t>
                      </a:r>
                      <a:r>
                        <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ccbs@kitakyu.u.ac.jp  </a:t>
                      </a:r>
                      <a:r>
                        <a:rPr lang="ja-JP" altLang="en-US"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担当：覃・川口</a:t>
                      </a:r>
                    </a:p>
                    <a:p>
                      <a:pPr algn="ctr" fontAlgn="ctr"/>
                      <a:endParaRPr lang="en-US" altLang="ja-JP" sz="13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ctr" fontAlgn="ctr"/>
                      <a:r>
                        <a:rPr lang="ja-JP" altLang="en-US" sz="14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アジア文化社会研究センター　</a:t>
                      </a:r>
                      <a:endParaRPr lang="en-US" altLang="ja-JP" sz="14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p>
                      <a:pPr algn="ctr" fontAlgn="ctr"/>
                      <a:r>
                        <a:rPr lang="en-US" altLang="ja-JP" sz="14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TEL</a:t>
                      </a:r>
                      <a:r>
                        <a:rPr lang="ja-JP" altLang="en-US" sz="14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en-US" altLang="ja-JP" sz="14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093-964-4080</a:t>
                      </a:r>
                    </a:p>
                    <a:p>
                      <a:pPr algn="ctr" fontAlgn="ctr"/>
                      <a:r>
                        <a:rPr lang="en-US" altLang="ja-JP" sz="13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E-mail</a:t>
                      </a:r>
                      <a:r>
                        <a:rPr lang="ja-JP" altLang="en-US" sz="13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t>
                      </a:r>
                      <a:r>
                        <a:rPr lang="en-US" altLang="ja-JP" sz="13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asisen@kitakyu-u.ac.jp</a:t>
                      </a:r>
                      <a:r>
                        <a:rPr lang="ja-JP" altLang="en-US" sz="13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　　</a:t>
                      </a:r>
                      <a:r>
                        <a:rPr lang="ja-JP" altLang="en-US" sz="120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rPr>
                        <a:t>担当：平野・都甲</a:t>
                      </a:r>
                      <a:endParaRPr lang="ja-JP" altLang="en-US" sz="1200" b="0" i="0" u="none" strike="noStrike" dirty="0">
                        <a:solidFill>
                          <a:schemeClr val="tx1">
                            <a:lumMod val="95000"/>
                            <a:lumOff val="5000"/>
                          </a:schemeClr>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200" b="0" i="0" u="none" strike="noStrike" dirty="0">
                        <a:solidFill>
                          <a:schemeClr val="tx1">
                            <a:lumMod val="95000"/>
                            <a:lumOff val="5000"/>
                          </a:schemeClr>
                        </a:solidFill>
                        <a:effectLst/>
                        <a:latin typeface="小塚ゴシック Pro B"/>
                        <a:ea typeface="ＭＳ Ｐゴシック" panose="020B0600070205080204" pitchFamily="50" charset="-128"/>
                      </a:endParaRPr>
                    </a:p>
                  </a:txBody>
                  <a:tcPr marL="0" marR="0" marT="0" marB="0" anchor="ctr"/>
                </a:tc>
                <a:extLst>
                  <a:ext uri="{0D108BD9-81ED-4DB2-BD59-A6C34878D82A}">
                    <a16:rowId xmlns:a16="http://schemas.microsoft.com/office/drawing/2014/main" val="10018"/>
                  </a:ext>
                </a:extLst>
              </a:tr>
              <a:tr h="808052">
                <a:tc gridSpan="7">
                  <a:txBody>
                    <a:bodyPr/>
                    <a:lstStyle/>
                    <a:p>
                      <a:pPr algn="l" fontAlgn="ctr"/>
                      <a:endParaRPr lang="ja-JP" altLang="en-US" sz="1100" b="0" i="0" u="none" strike="noStrike" dirty="0">
                        <a:solidFill>
                          <a:srgbClr val="000000"/>
                        </a:solidFill>
                        <a:effectLst/>
                        <a:latin typeface="Noto Serif CJK JP" panose="02020400000000000000" pitchFamily="18" charset="-128"/>
                        <a:ea typeface="Noto Serif CJK JP" panose="02020400000000000000" pitchFamily="18"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tc hMerge="1">
                  <a:txBody>
                    <a:bodyPr/>
                    <a:lstStyle/>
                    <a:p>
                      <a:pPr algn="l" fontAlgn="ctr"/>
                      <a:endParaRPr lang="ja-JP" altLang="en-US" sz="1100" b="0" i="0" u="none" strike="noStrike" dirty="0">
                        <a:solidFill>
                          <a:schemeClr val="tx1">
                            <a:lumMod val="95000"/>
                            <a:lumOff val="5000"/>
                          </a:schemeClr>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anchor="ctr"/>
                </a:tc>
                <a:tc hMerge="1">
                  <a:txBody>
                    <a:bodyPr/>
                    <a:lstStyle/>
                    <a:p>
                      <a:pPr algn="l" fontAlgn="ctr"/>
                      <a:endParaRPr lang="ja-JP" altLang="en-US" sz="1100" b="0" i="0" u="none" strike="noStrike" dirty="0">
                        <a:solidFill>
                          <a:srgbClr val="000000"/>
                        </a:solidFill>
                        <a:effectLst/>
                        <a:latin typeface="ＭＳ Ｐゴシック"/>
                      </a:endParaRPr>
                    </a:p>
                  </a:txBody>
                  <a:tcPr marL="0" marR="0" marT="0" marB="0" anchor="ctr"/>
                </a:tc>
                <a:extLst>
                  <a:ext uri="{0D108BD9-81ED-4DB2-BD59-A6C34878D82A}">
                    <a16:rowId xmlns:a16="http://schemas.microsoft.com/office/drawing/2014/main" val="10019"/>
                  </a:ext>
                </a:extLst>
              </a:tr>
            </a:tbl>
          </a:graphicData>
        </a:graphic>
      </p:graphicFrame>
      <p:pic>
        <p:nvPicPr>
          <p:cNvPr id="3" name="Picture 4">
            <a:extLst>
              <a:ext uri="{FF2B5EF4-FFF2-40B4-BE49-F238E27FC236}">
                <a16:creationId xmlns:a16="http://schemas.microsoft.com/office/drawing/2014/main" id="{547ADD41-336B-4AC3-98FE-122D51829A9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2365" t="53038" r="11117" b="29852"/>
          <a:stretch/>
        </p:blipFill>
        <p:spPr bwMode="auto">
          <a:xfrm>
            <a:off x="484398" y="9773252"/>
            <a:ext cx="7040695" cy="866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89353445"/>
      </p:ext>
    </p:extLst>
  </p:cSld>
  <p:clrMapOvr>
    <a:masterClrMapping/>
  </p:clrMapOvr>
</p:sld>
</file>

<file path=ppt/theme/theme1.xml><?xml version="1.0" encoding="utf-8"?>
<a:theme xmlns:a="http://schemas.openxmlformats.org/drawingml/2006/main" name="11">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プレゼンテーション1" id="{D14BBAA0-EBDA-4F80-B5E5-6A060B58EB30}" vid="{E91C9F3B-FA2D-4D28-9E30-9B6A997020B2}"/>
    </a:ext>
  </a:extLst>
</a:theme>
</file>

<file path=ppt/theme/theme2.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Template>
  <TotalTime>0</TotalTime>
  <Words>637</Words>
  <Application>Microsoft Office PowerPoint</Application>
  <PresentationFormat>ユーザー設定</PresentationFormat>
  <Paragraphs>85</Paragraphs>
  <Slides>2</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2</vt:i4>
      </vt:variant>
      <vt:variant>
        <vt:lpstr>スライド タイトル</vt:lpstr>
      </vt:variant>
      <vt:variant>
        <vt:i4>2</vt:i4>
      </vt:variant>
    </vt:vector>
  </HeadingPairs>
  <TitlesOfParts>
    <vt:vector size="14" baseType="lpstr">
      <vt:lpstr>Noto Serif CJK JP</vt:lpstr>
      <vt:lpstr>Noto Serif CJK JP SemiBold</vt:lpstr>
      <vt:lpstr>小塚ゴシック Pro B</vt:lpstr>
      <vt:lpstr>游ゴシック</vt:lpstr>
      <vt:lpstr>游明朝</vt:lpstr>
      <vt:lpstr>Arial</vt:lpstr>
      <vt:lpstr>Calibri</vt:lpstr>
      <vt:lpstr>Calibri Light</vt:lpstr>
      <vt:lpstr>Georgia</vt:lpstr>
      <vt:lpstr>Trebuchet MS</vt:lpstr>
      <vt:lpstr>11</vt:lpstr>
      <vt:lpstr>スリップストリーム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2013-07-04T11:22:33Z</dcterms:created>
  <dcterms:modified xsi:type="dcterms:W3CDTF">2020-01-07T04:55:43Z</dcterms:modified>
</cp:coreProperties>
</file>